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5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9" r:id="rId1"/>
    <p:sldMasterId id="2147484640" r:id="rId2"/>
    <p:sldMasterId id="2147484652" r:id="rId3"/>
    <p:sldMasterId id="2147484664" r:id="rId4"/>
    <p:sldMasterId id="2147486582" r:id="rId5"/>
    <p:sldMasterId id="2147486642" r:id="rId6"/>
  </p:sldMasterIdLst>
  <p:notesMasterIdLst>
    <p:notesMasterId r:id="rId33"/>
  </p:notesMasterIdLst>
  <p:sldIdLst>
    <p:sldId id="310" r:id="rId7"/>
    <p:sldId id="637" r:id="rId8"/>
    <p:sldId id="657" r:id="rId9"/>
    <p:sldId id="673" r:id="rId10"/>
    <p:sldId id="629" r:id="rId11"/>
    <p:sldId id="658" r:id="rId12"/>
    <p:sldId id="659" r:id="rId13"/>
    <p:sldId id="660" r:id="rId14"/>
    <p:sldId id="662" r:id="rId15"/>
    <p:sldId id="663" r:id="rId16"/>
    <p:sldId id="654" r:id="rId17"/>
    <p:sldId id="655" r:id="rId18"/>
    <p:sldId id="656" r:id="rId19"/>
    <p:sldId id="630" r:id="rId20"/>
    <p:sldId id="639" r:id="rId21"/>
    <p:sldId id="664" r:id="rId22"/>
    <p:sldId id="632" r:id="rId23"/>
    <p:sldId id="665" r:id="rId24"/>
    <p:sldId id="666" r:id="rId25"/>
    <p:sldId id="634" r:id="rId26"/>
    <p:sldId id="640" r:id="rId27"/>
    <p:sldId id="669" r:id="rId28"/>
    <p:sldId id="670" r:id="rId29"/>
    <p:sldId id="671" r:id="rId30"/>
    <p:sldId id="672" r:id="rId31"/>
    <p:sldId id="608" r:id="rId3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A Titr"/>
        <a:cs typeface="A Titr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te" initials="s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99FF66"/>
    <a:srgbClr val="99FF33"/>
    <a:srgbClr val="99FF99"/>
    <a:srgbClr val="CCFF66"/>
    <a:srgbClr val="9EC544"/>
    <a:srgbClr val="C39BE1"/>
    <a:srgbClr val="FFD347"/>
    <a:srgbClr val="4A9CCC"/>
    <a:srgbClr val="B7D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628" autoAdjust="0"/>
    <p:restoredTop sz="92163" autoAdjust="0"/>
  </p:normalViewPr>
  <p:slideViewPr>
    <p:cSldViewPr>
      <p:cViewPr varScale="1">
        <p:scale>
          <a:sx n="68" d="100"/>
          <a:sy n="68" d="100"/>
        </p:scale>
        <p:origin x="21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presProps" Target="presProp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dirty="0" smtClean="0">
              <a:cs typeface="B Titr" panose="00000700000000000000" pitchFamily="2" charset="-78"/>
            </a:rPr>
            <a:t>اهداف آموزشی:</a:t>
          </a:r>
          <a:endParaRPr lang="en-US" sz="20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4C9FD319-F968-4491-9755-618906EB4116}">
      <dgm:prSet phldrT="[Text]"/>
      <dgm:spPr>
        <a:solidFill>
          <a:srgbClr val="FFC000"/>
        </a:solidFill>
      </dgm:spPr>
      <dgm:t>
        <a:bodyPr/>
        <a:lstStyle/>
        <a:p>
          <a:pPr rtl="1"/>
          <a:r>
            <a:rPr lang="fa-IR" b="1" i="0" dirty="0" smtClean="0">
              <a:solidFill>
                <a:schemeClr val="tx1"/>
              </a:solidFill>
              <a:cs typeface="B Titr" panose="00000700000000000000" pitchFamily="2" charset="-78"/>
            </a:rPr>
            <a:t>امید است دانش پژوهان محترم پس از فراگیری این درس:</a:t>
          </a:r>
          <a:endParaRPr lang="en-US" b="1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C920EE7E-14A7-4432-80C8-71935476F91A}" type="parTrans" cxnId="{A67F2476-21E3-427C-965A-1BE7B494BC91}">
      <dgm:prSet/>
      <dgm:spPr/>
      <dgm:t>
        <a:bodyPr/>
        <a:lstStyle/>
        <a:p>
          <a:endParaRPr lang="en-US"/>
        </a:p>
      </dgm:t>
    </dgm:pt>
    <dgm:pt modelId="{7160C2AC-87B3-4FE3-821D-3206A8BC16BA}" type="sibTrans" cxnId="{A67F2476-21E3-427C-965A-1BE7B494BC91}">
      <dgm:prSet/>
      <dgm:spPr/>
      <dgm:t>
        <a:bodyPr/>
        <a:lstStyle/>
        <a:p>
          <a:endParaRPr lang="en-US"/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2" custScaleX="65000" custScaleY="62821" custLinFactNeighborX="18750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D98509-098A-49F1-A599-D7F64D05E35C}" type="pres">
      <dgm:prSet presAssocID="{BD0F6ED4-577C-45AE-80F0-57576D93E14D}" presName="spacer" presStyleCnt="0"/>
      <dgm:spPr/>
    </dgm:pt>
    <dgm:pt modelId="{C8FA20B3-4950-4269-A706-A34016BFFFF0}" type="pres">
      <dgm:prSet presAssocID="{4C9FD319-F968-4491-9755-618906EB4116}" presName="parentText" presStyleLbl="node1" presStyleIdx="1" presStyleCnt="2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7F2476-21E3-427C-965A-1BE7B494BC91}" srcId="{3CFE6007-BD23-40CC-98C5-11B9E170E53B}" destId="{4C9FD319-F968-4491-9755-618906EB4116}" srcOrd="1" destOrd="0" parTransId="{C920EE7E-14A7-4432-80C8-71935476F91A}" sibTransId="{7160C2AC-87B3-4FE3-821D-3206A8BC16BA}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672B3334-875C-46CC-954F-16F3949838BD}" type="presOf" srcId="{D6AC301B-8611-449A-9105-7E41D4F1B50F}" destId="{0FB9B668-125F-453D-99AC-F159A189FB19}" srcOrd="0" destOrd="0" presId="urn:microsoft.com/office/officeart/2005/8/layout/vList2"/>
    <dgm:cxn modelId="{A2FF9478-899A-451D-95C1-2D87CC2D12BD}" type="presOf" srcId="{4C9FD319-F968-4491-9755-618906EB4116}" destId="{C8FA20B3-4950-4269-A706-A34016BFFFF0}" srcOrd="0" destOrd="0" presId="urn:microsoft.com/office/officeart/2005/8/layout/vList2"/>
    <dgm:cxn modelId="{7B6C7E57-3055-47E9-87FE-E737393E3664}" type="presOf" srcId="{3CFE6007-BD23-40CC-98C5-11B9E170E53B}" destId="{5B452C9F-7065-4917-A145-4C451BFEA0B1}" srcOrd="0" destOrd="0" presId="urn:microsoft.com/office/officeart/2005/8/layout/vList2"/>
    <dgm:cxn modelId="{3B282437-3EC4-4069-8B95-E3CE47BE34B9}" type="presParOf" srcId="{5B452C9F-7065-4917-A145-4C451BFEA0B1}" destId="{0FB9B668-125F-453D-99AC-F159A189FB19}" srcOrd="0" destOrd="0" presId="urn:microsoft.com/office/officeart/2005/8/layout/vList2"/>
    <dgm:cxn modelId="{59A56BB1-2A0D-440C-BA56-36662AEF9EA2}" type="presParOf" srcId="{5B452C9F-7065-4917-A145-4C451BFEA0B1}" destId="{77D98509-098A-49F1-A599-D7F64D05E35C}" srcOrd="1" destOrd="0" presId="urn:microsoft.com/office/officeart/2005/8/layout/vList2"/>
    <dgm:cxn modelId="{49D13E09-76B6-4523-A900-D8D3E5EA20BD}" type="presParOf" srcId="{5B452C9F-7065-4917-A145-4C451BFEA0B1}" destId="{C8FA20B3-4950-4269-A706-A34016BFFFF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i="0" dirty="0" smtClean="0">
              <a:cs typeface="B Titr" panose="00000700000000000000" pitchFamily="2" charset="-78"/>
            </a:rPr>
            <a:t>2- عملی- رفتاری</a:t>
          </a:r>
          <a:endParaRPr lang="en-US" sz="3200" b="1" i="0" dirty="0"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29507FE4-EB74-4DC6-A756-90DAC7269B74}" type="presOf" srcId="{D6AC301B-8611-449A-9105-7E41D4F1B50F}" destId="{0FB9B668-125F-453D-99AC-F159A189FB19}" srcOrd="0" destOrd="0" presId="urn:microsoft.com/office/officeart/2005/8/layout/vList2"/>
    <dgm:cxn modelId="{43540AA5-262A-479F-A47B-180FE6817CCE}" type="presOf" srcId="{3CFE6007-BD23-40CC-98C5-11B9E170E53B}" destId="{5B452C9F-7065-4917-A145-4C451BFEA0B1}" srcOrd="0" destOrd="0" presId="urn:microsoft.com/office/officeart/2005/8/layout/vList2"/>
    <dgm:cxn modelId="{57137EA2-1D47-4909-A625-5FBE4490FE6D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9535407-DD8A-4DA9-9BBC-6A940B407EEF}">
      <dgm:prSet phldrT="[Text]" custT="1"/>
      <dgm:spPr/>
      <dgm:t>
        <a:bodyPr/>
        <a:lstStyle/>
        <a:p>
          <a:pPr algn="r" rtl="1"/>
          <a:r>
            <a:rPr lang="fa-IR" sz="2000" dirty="0" smtClean="0">
              <a:cs typeface="B Titr" panose="00000700000000000000" pitchFamily="2" charset="-78"/>
            </a:rPr>
            <a:t>پرسش های درس:</a:t>
          </a:r>
          <a:endParaRPr lang="en-US" sz="2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anose="00000700000000000000" pitchFamily="2" charset="-78"/>
          </a:endParaRPr>
        </a:p>
      </dgm:t>
    </dgm:pt>
    <dgm:pt modelId="{80A55DD8-3C2E-4572-9F85-E5FCEAE94DD5}" type="parTrans" cxnId="{C37DB697-58AE-46C9-9928-6EB08703FC39}">
      <dgm:prSet/>
      <dgm:spPr/>
      <dgm:t>
        <a:bodyPr/>
        <a:lstStyle/>
        <a:p>
          <a:endParaRPr lang="en-US"/>
        </a:p>
      </dgm:t>
    </dgm:pt>
    <dgm:pt modelId="{61082177-62D9-462F-A841-079C48131151}" type="sibTrans" cxnId="{C37DB697-58AE-46C9-9928-6EB08703FC39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1600" b="1" i="0" dirty="0" smtClean="0">
              <a:cs typeface="B Zar" panose="00000400000000000000" pitchFamily="2" charset="-78"/>
            </a:rPr>
            <a:t>1- عوامل و زمینه های تحقق و تقویت بصیرت دینی به چند دسته تقسیم میشوند، نام ببرید</a:t>
          </a:r>
          <a:r>
            <a:rPr lang="fa-IR" sz="2000" b="1" i="0" dirty="0" smtClean="0">
              <a:cs typeface="B Zar" panose="00000400000000000000" pitchFamily="2" charset="-78"/>
            </a:rPr>
            <a:t>.</a:t>
          </a:r>
          <a:endParaRPr lang="en-US" sz="2000" b="1" dirty="0">
            <a:cs typeface="B Zar" panose="000004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62939A80-0613-4786-BB74-F94C84974181}">
      <dgm:prSet custT="1"/>
      <dgm:spPr/>
      <dgm:t>
        <a:bodyPr/>
        <a:lstStyle/>
        <a:p>
          <a:pPr algn="r" rtl="1"/>
          <a:r>
            <a:rPr lang="fa-IR" sz="2000" b="1" i="0" dirty="0" smtClean="0">
              <a:cs typeface="B Zar" panose="00000400000000000000" pitchFamily="2" charset="-78"/>
            </a:rPr>
            <a:t>2- عوامل و زمینه های علمی ـ فکری تقویت بصیرت دینی را بیان فرمایید</a:t>
          </a:r>
          <a:r>
            <a:rPr lang="fa-IR" sz="1600" b="1" i="0" dirty="0" smtClean="0">
              <a:cs typeface="B Zar" panose="00000400000000000000" pitchFamily="2" charset="-78"/>
            </a:rPr>
            <a:t>.</a:t>
          </a:r>
          <a:endParaRPr lang="en-US" sz="1600" b="1" i="0" dirty="0">
            <a:cs typeface="B Zar" panose="00000400000000000000" pitchFamily="2" charset="-78"/>
          </a:endParaRPr>
        </a:p>
      </dgm:t>
    </dgm:pt>
    <dgm:pt modelId="{90C7DAC5-6310-4FBB-B7B1-904A94E40C0D}" type="sibTrans" cxnId="{EB539A61-7F1B-4B55-8686-4A9588C93896}">
      <dgm:prSet/>
      <dgm:spPr/>
      <dgm:t>
        <a:bodyPr/>
        <a:lstStyle/>
        <a:p>
          <a:endParaRPr lang="en-US"/>
        </a:p>
      </dgm:t>
    </dgm:pt>
    <dgm:pt modelId="{EF088B16-012C-41A5-B101-C63507A08D55}" type="parTrans" cxnId="{EB539A61-7F1B-4B55-8686-4A9588C93896}">
      <dgm:prSet/>
      <dgm:spPr/>
      <dgm:t>
        <a:bodyPr/>
        <a:lstStyle/>
        <a:p>
          <a:endParaRPr lang="en-US"/>
        </a:p>
      </dgm:t>
    </dgm:pt>
    <dgm:pt modelId="{5B01EE67-A8B5-4832-ABBF-9E8A40E73DDC}">
      <dgm:prSet custT="1"/>
      <dgm:spPr/>
      <dgm:t>
        <a:bodyPr/>
        <a:lstStyle/>
        <a:p>
          <a:pPr algn="r" rtl="1"/>
          <a:r>
            <a:rPr lang="fa-IR" sz="2000" b="1" i="0" dirty="0" smtClean="0">
              <a:cs typeface="B Zar" panose="00000400000000000000" pitchFamily="2" charset="-78"/>
            </a:rPr>
            <a:t>3- عوامل و زمینه های عملی ـ رفتاری تقویت بصیرت دینی را بیان فرمایید</a:t>
          </a:r>
          <a:endParaRPr lang="en-US" sz="2000" b="1" i="0" dirty="0">
            <a:cs typeface="B Zar" panose="00000400000000000000" pitchFamily="2" charset="-78"/>
          </a:endParaRPr>
        </a:p>
      </dgm:t>
    </dgm:pt>
    <dgm:pt modelId="{DF68B380-32E2-4131-98C3-E8A4C7F14A53}" type="parTrans" cxnId="{BAEDB3AE-98FC-4E59-A983-6B6CA837C4E6}">
      <dgm:prSet/>
      <dgm:spPr/>
      <dgm:t>
        <a:bodyPr/>
        <a:lstStyle/>
        <a:p>
          <a:pPr rtl="1"/>
          <a:endParaRPr lang="fa-IR"/>
        </a:p>
      </dgm:t>
    </dgm:pt>
    <dgm:pt modelId="{04D26C33-93B9-4722-A6BD-3BBFC3C1FEF3}" type="sibTrans" cxnId="{BAEDB3AE-98FC-4E59-A983-6B6CA837C4E6}">
      <dgm:prSet/>
      <dgm:spPr/>
      <dgm:t>
        <a:bodyPr/>
        <a:lstStyle/>
        <a:p>
          <a:pPr rtl="1"/>
          <a:endParaRPr lang="fa-IR"/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76C88543-F246-4584-8D89-B18D42AFAE75}" type="pres">
      <dgm:prSet presAssocID="{59535407-DD8A-4DA9-9BBC-6A940B407EEF}" presName="parentText" presStyleLbl="node1" presStyleIdx="0" presStyleCnt="4" custLinFactNeighborX="5063" custLinFactNeighborY="-293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66D2C89-C712-468A-9514-652ABDE42DE4}" type="pres">
      <dgm:prSet presAssocID="{61082177-62D9-462F-A841-079C48131151}" presName="spacer" presStyleCnt="0"/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D3CFFFF-83F3-4927-901B-824A34477A0C}" type="pres">
      <dgm:prSet presAssocID="{BD0F6ED4-577C-45AE-80F0-57576D93E14D}" presName="spacer" presStyleCnt="0"/>
      <dgm:spPr/>
      <dgm:t>
        <a:bodyPr/>
        <a:lstStyle/>
        <a:p>
          <a:pPr rtl="1"/>
          <a:endParaRPr lang="fa-IR"/>
        </a:p>
      </dgm:t>
    </dgm:pt>
    <dgm:pt modelId="{87322BBB-F206-4457-BB96-EC2AEFCBF998}" type="pres">
      <dgm:prSet presAssocID="{62939A80-0613-4786-BB74-F94C84974181}" presName="parentText" presStyleLbl="node1" presStyleIdx="2" presStyleCnt="4" custLinFactNeighborX="1266" custLinFactNeighborY="-275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6B80642-E67C-40B4-832A-7806F87384F8}" type="pres">
      <dgm:prSet presAssocID="{90C7DAC5-6310-4FBB-B7B1-904A94E40C0D}" presName="spacer" presStyleCnt="0"/>
      <dgm:spPr/>
    </dgm:pt>
    <dgm:pt modelId="{03EE6D0B-679D-47FA-B629-A091E891ACDC}" type="pres">
      <dgm:prSet presAssocID="{5B01EE67-A8B5-4832-ABBF-9E8A40E73DDC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C37DB697-58AE-46C9-9928-6EB08703FC39}" srcId="{3CFE6007-BD23-40CC-98C5-11B9E170E53B}" destId="{59535407-DD8A-4DA9-9BBC-6A940B407EEF}" srcOrd="0" destOrd="0" parTransId="{80A55DD8-3C2E-4572-9F85-E5FCEAE94DD5}" sibTransId="{61082177-62D9-462F-A841-079C48131151}"/>
    <dgm:cxn modelId="{C21A81B3-BA5B-4750-90A2-A3701C0FCAAF}" type="presOf" srcId="{59535407-DD8A-4DA9-9BBC-6A940B407EEF}" destId="{76C88543-F246-4584-8D89-B18D42AFAE75}" srcOrd="0" destOrd="0" presId="urn:microsoft.com/office/officeart/2005/8/layout/vList2"/>
    <dgm:cxn modelId="{8E1FEAE5-3164-4A12-ACD1-16ACEAA88EF2}" srcId="{3CFE6007-BD23-40CC-98C5-11B9E170E53B}" destId="{D6AC301B-8611-449A-9105-7E41D4F1B50F}" srcOrd="1" destOrd="0" parTransId="{54AE241D-C80C-4418-BEC2-D08EB1A7297F}" sibTransId="{BD0F6ED4-577C-45AE-80F0-57576D93E14D}"/>
    <dgm:cxn modelId="{85F4D708-D05D-4389-A53B-F50EF9850D3A}" type="presOf" srcId="{62939A80-0613-4786-BB74-F94C84974181}" destId="{87322BBB-F206-4457-BB96-EC2AEFCBF998}" srcOrd="0" destOrd="0" presId="urn:microsoft.com/office/officeart/2005/8/layout/vList2"/>
    <dgm:cxn modelId="{F6AF471D-F292-4BB3-8765-FD5025B969FC}" type="presOf" srcId="{5B01EE67-A8B5-4832-ABBF-9E8A40E73DDC}" destId="{03EE6D0B-679D-47FA-B629-A091E891ACDC}" srcOrd="0" destOrd="0" presId="urn:microsoft.com/office/officeart/2005/8/layout/vList2"/>
    <dgm:cxn modelId="{04E5C350-7AF6-42A4-BD37-08E35F69C36A}" type="presOf" srcId="{3CFE6007-BD23-40CC-98C5-11B9E170E53B}" destId="{5B452C9F-7065-4917-A145-4C451BFEA0B1}" srcOrd="0" destOrd="0" presId="urn:microsoft.com/office/officeart/2005/8/layout/vList2"/>
    <dgm:cxn modelId="{EB539A61-7F1B-4B55-8686-4A9588C93896}" srcId="{3CFE6007-BD23-40CC-98C5-11B9E170E53B}" destId="{62939A80-0613-4786-BB74-F94C84974181}" srcOrd="2" destOrd="0" parTransId="{EF088B16-012C-41A5-B101-C63507A08D55}" sibTransId="{90C7DAC5-6310-4FBB-B7B1-904A94E40C0D}"/>
    <dgm:cxn modelId="{BAEDB3AE-98FC-4E59-A983-6B6CA837C4E6}" srcId="{3CFE6007-BD23-40CC-98C5-11B9E170E53B}" destId="{5B01EE67-A8B5-4832-ABBF-9E8A40E73DDC}" srcOrd="3" destOrd="0" parTransId="{DF68B380-32E2-4131-98C3-E8A4C7F14A53}" sibTransId="{04D26C33-93B9-4722-A6BD-3BBFC3C1FEF3}"/>
    <dgm:cxn modelId="{631C51DA-EF1D-4209-9A1F-EEF810C20AAC}" type="presOf" srcId="{D6AC301B-8611-449A-9105-7E41D4F1B50F}" destId="{0FB9B668-125F-453D-99AC-F159A189FB19}" srcOrd="0" destOrd="0" presId="urn:microsoft.com/office/officeart/2005/8/layout/vList2"/>
    <dgm:cxn modelId="{57F44606-DB87-4167-A730-5CC92AE57419}" type="presParOf" srcId="{5B452C9F-7065-4917-A145-4C451BFEA0B1}" destId="{76C88543-F246-4584-8D89-B18D42AFAE75}" srcOrd="0" destOrd="0" presId="urn:microsoft.com/office/officeart/2005/8/layout/vList2"/>
    <dgm:cxn modelId="{5AF63A6C-6668-408C-9ACE-0FC5E6EBA09A}" type="presParOf" srcId="{5B452C9F-7065-4917-A145-4C451BFEA0B1}" destId="{666D2C89-C712-468A-9514-652ABDE42DE4}" srcOrd="1" destOrd="0" presId="urn:microsoft.com/office/officeart/2005/8/layout/vList2"/>
    <dgm:cxn modelId="{1F044D69-92FD-4C59-AE2E-2FC0F2CE86B2}" type="presParOf" srcId="{5B452C9F-7065-4917-A145-4C451BFEA0B1}" destId="{0FB9B668-125F-453D-99AC-F159A189FB19}" srcOrd="2" destOrd="0" presId="urn:microsoft.com/office/officeart/2005/8/layout/vList2"/>
    <dgm:cxn modelId="{74E87358-83BE-4DA2-84F8-B47753AEC093}" type="presParOf" srcId="{5B452C9F-7065-4917-A145-4C451BFEA0B1}" destId="{1D3CFFFF-83F3-4927-901B-824A34477A0C}" srcOrd="3" destOrd="0" presId="urn:microsoft.com/office/officeart/2005/8/layout/vList2"/>
    <dgm:cxn modelId="{0CE17AA0-5FD1-4F75-A489-F95A2A8ECA57}" type="presParOf" srcId="{5B452C9F-7065-4917-A145-4C451BFEA0B1}" destId="{87322BBB-F206-4457-BB96-EC2AEFCBF998}" srcOrd="4" destOrd="0" presId="urn:microsoft.com/office/officeart/2005/8/layout/vList2"/>
    <dgm:cxn modelId="{54663FCB-133C-46F3-A284-499EF271E6FF}" type="presParOf" srcId="{5B452C9F-7065-4917-A145-4C451BFEA0B1}" destId="{46B80642-E67C-40B4-832A-7806F87384F8}" srcOrd="5" destOrd="0" presId="urn:microsoft.com/office/officeart/2005/8/layout/vList2"/>
    <dgm:cxn modelId="{38A1DAC0-F8D1-4164-95F8-4DC0F6881B7F}" type="presParOf" srcId="{5B452C9F-7065-4917-A145-4C451BFEA0B1}" destId="{03EE6D0B-679D-47FA-B629-A091E891ACD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dirty="0" smtClean="0">
              <a:cs typeface="B Titr" panose="00000700000000000000" pitchFamily="2" charset="-78"/>
            </a:rPr>
            <a:t>اهداف آموزشی:</a:t>
          </a:r>
          <a:endParaRPr lang="en-US" sz="20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4C9FD319-F968-4491-9755-618906EB4116}">
      <dgm:prSet phldrT="[Text]"/>
      <dgm:spPr>
        <a:solidFill>
          <a:srgbClr val="FFC000"/>
        </a:solidFill>
      </dgm:spPr>
      <dgm:t>
        <a:bodyPr/>
        <a:lstStyle/>
        <a:p>
          <a:pPr rtl="1"/>
          <a:r>
            <a:rPr lang="fa-IR" b="1" i="0" dirty="0" smtClean="0">
              <a:solidFill>
                <a:srgbClr val="C00000"/>
              </a:solidFill>
              <a:cs typeface="B Zar" panose="00000400000000000000" pitchFamily="2" charset="-78"/>
            </a:rPr>
            <a:t>امید است دانش پژوهان محترم پس از فراگیری این درس:</a:t>
          </a:r>
          <a:endParaRPr lang="en-US" b="1" dirty="0">
            <a:solidFill>
              <a:srgbClr val="C00000"/>
            </a:solidFill>
            <a:cs typeface="B Zar" panose="00000400000000000000" pitchFamily="2" charset="-78"/>
          </a:endParaRPr>
        </a:p>
      </dgm:t>
    </dgm:pt>
    <dgm:pt modelId="{C920EE7E-14A7-4432-80C8-71935476F91A}" type="parTrans" cxnId="{A67F2476-21E3-427C-965A-1BE7B494BC91}">
      <dgm:prSet/>
      <dgm:spPr/>
      <dgm:t>
        <a:bodyPr/>
        <a:lstStyle/>
        <a:p>
          <a:endParaRPr lang="en-US"/>
        </a:p>
      </dgm:t>
    </dgm:pt>
    <dgm:pt modelId="{7160C2AC-87B3-4FE3-821D-3206A8BC16BA}" type="sibTrans" cxnId="{A67F2476-21E3-427C-965A-1BE7B494BC91}">
      <dgm:prSet/>
      <dgm:spPr/>
      <dgm:t>
        <a:bodyPr/>
        <a:lstStyle/>
        <a:p>
          <a:endParaRPr lang="en-US"/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2" custScaleX="65000" custScaleY="62821" custLinFactNeighborX="18750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D98509-098A-49F1-A599-D7F64D05E35C}" type="pres">
      <dgm:prSet presAssocID="{BD0F6ED4-577C-45AE-80F0-57576D93E14D}" presName="spacer" presStyleCnt="0"/>
      <dgm:spPr/>
    </dgm:pt>
    <dgm:pt modelId="{C8FA20B3-4950-4269-A706-A34016BFFFF0}" type="pres">
      <dgm:prSet presAssocID="{4C9FD319-F968-4491-9755-618906EB4116}" presName="parentText" presStyleLbl="node1" presStyleIdx="1" presStyleCnt="2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0B6D216-C48A-414A-AE38-4CE155573BFC}" type="presOf" srcId="{3CFE6007-BD23-40CC-98C5-11B9E170E53B}" destId="{5B452C9F-7065-4917-A145-4C451BFEA0B1}" srcOrd="0" destOrd="0" presId="urn:microsoft.com/office/officeart/2005/8/layout/vList2"/>
    <dgm:cxn modelId="{162BA0AB-E95F-4C39-B0C0-80CAE4FC31FF}" type="presOf" srcId="{4C9FD319-F968-4491-9755-618906EB4116}" destId="{C8FA20B3-4950-4269-A706-A34016BFFFF0}" srcOrd="0" destOrd="0" presId="urn:microsoft.com/office/officeart/2005/8/layout/vList2"/>
    <dgm:cxn modelId="{A67F2476-21E3-427C-965A-1BE7B494BC91}" srcId="{3CFE6007-BD23-40CC-98C5-11B9E170E53B}" destId="{4C9FD319-F968-4491-9755-618906EB4116}" srcOrd="1" destOrd="0" parTransId="{C920EE7E-14A7-4432-80C8-71935476F91A}" sibTransId="{7160C2AC-87B3-4FE3-821D-3206A8BC16BA}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17D5C13B-6C2F-46AD-874C-8A308C59208F}" type="presOf" srcId="{D6AC301B-8611-449A-9105-7E41D4F1B50F}" destId="{0FB9B668-125F-453D-99AC-F159A189FB19}" srcOrd="0" destOrd="0" presId="urn:microsoft.com/office/officeart/2005/8/layout/vList2"/>
    <dgm:cxn modelId="{DB722A81-D092-4529-ABDC-E15E20931D17}" type="presParOf" srcId="{5B452C9F-7065-4917-A145-4C451BFEA0B1}" destId="{0FB9B668-125F-453D-99AC-F159A189FB19}" srcOrd="0" destOrd="0" presId="urn:microsoft.com/office/officeart/2005/8/layout/vList2"/>
    <dgm:cxn modelId="{D4CC8D9A-33B6-4206-BA82-A65D86BBE1AC}" type="presParOf" srcId="{5B452C9F-7065-4917-A145-4C451BFEA0B1}" destId="{77D98509-098A-49F1-A599-D7F64D05E35C}" srcOrd="1" destOrd="0" presId="urn:microsoft.com/office/officeart/2005/8/layout/vList2"/>
    <dgm:cxn modelId="{A4534F77-D7AC-4CB6-9188-AA4DF08E1505}" type="presParOf" srcId="{5B452C9F-7065-4917-A145-4C451BFEA0B1}" destId="{C8FA20B3-4950-4269-A706-A34016BFFFF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i="0" dirty="0" smtClean="0">
              <a:cs typeface="B Titr" panose="00000700000000000000" pitchFamily="2" charset="-78"/>
            </a:rPr>
            <a:t>1- علمی- فکری (معرفتی) </a:t>
          </a:r>
          <a:endParaRPr lang="en-US" sz="3200" b="1" i="0" dirty="0"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3E86DFC7-3B77-4F7E-94F8-387FFF224E29}" type="presOf" srcId="{3CFE6007-BD23-40CC-98C5-11B9E170E53B}" destId="{5B452C9F-7065-4917-A145-4C451BFEA0B1}" srcOrd="0" destOrd="0" presId="urn:microsoft.com/office/officeart/2005/8/layout/vList2"/>
    <dgm:cxn modelId="{44ACFBE5-8D92-4554-A486-584B741B3FF2}" type="presOf" srcId="{D6AC301B-8611-449A-9105-7E41D4F1B50F}" destId="{0FB9B668-125F-453D-99AC-F159A189FB19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D91FD42A-0071-4549-9F01-A201F4F0F0D3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i="0" dirty="0" smtClean="0">
              <a:cs typeface="B Titr" panose="00000700000000000000" pitchFamily="2" charset="-78"/>
            </a:rPr>
            <a:t>2- عملی- رفتاری</a:t>
          </a:r>
          <a:endParaRPr lang="en-US" sz="3200" b="1" i="0" dirty="0"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F7A2054A-9504-48F7-A528-95DCE4C6F22B}" type="presOf" srcId="{D6AC301B-8611-449A-9105-7E41D4F1B50F}" destId="{0FB9B668-125F-453D-99AC-F159A189FB19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BC8B19BB-EB6D-477D-BA33-F68A7597B616}" type="presOf" srcId="{3CFE6007-BD23-40CC-98C5-11B9E170E53B}" destId="{5B452C9F-7065-4917-A145-4C451BFEA0B1}" srcOrd="0" destOrd="0" presId="urn:microsoft.com/office/officeart/2005/8/layout/vList2"/>
    <dgm:cxn modelId="{40736830-E39C-4181-87A2-B672616DB959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9535407-DD8A-4DA9-9BBC-6A940B407EEF}">
      <dgm:prSet phldrT="[Text]" custT="1"/>
      <dgm:spPr/>
      <dgm:t>
        <a:bodyPr/>
        <a:lstStyle/>
        <a:p>
          <a:pPr algn="r" rtl="1"/>
          <a:r>
            <a:rPr lang="fa-IR" sz="2000" dirty="0" smtClean="0">
              <a:cs typeface="B Titr" panose="00000700000000000000" pitchFamily="2" charset="-78"/>
            </a:rPr>
            <a:t>پرسش های درس:</a:t>
          </a:r>
          <a:endParaRPr lang="en-US" sz="2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anose="00000700000000000000" pitchFamily="2" charset="-78"/>
          </a:endParaRPr>
        </a:p>
      </dgm:t>
    </dgm:pt>
    <dgm:pt modelId="{80A55DD8-3C2E-4572-9F85-E5FCEAE94DD5}" type="parTrans" cxnId="{C37DB697-58AE-46C9-9928-6EB08703FC39}">
      <dgm:prSet/>
      <dgm:spPr/>
      <dgm:t>
        <a:bodyPr/>
        <a:lstStyle/>
        <a:p>
          <a:endParaRPr lang="en-US"/>
        </a:p>
      </dgm:t>
    </dgm:pt>
    <dgm:pt modelId="{61082177-62D9-462F-A841-079C48131151}" type="sibTrans" cxnId="{C37DB697-58AE-46C9-9928-6EB08703FC39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D6AC301B-8611-449A-9105-7E41D4F1B50F}">
      <dgm:prSet phldrT="[Text]" custT="1"/>
      <dgm:spPr>
        <a:solidFill>
          <a:srgbClr val="FFC000"/>
        </a:solidFill>
      </dgm:spPr>
      <dgm:t>
        <a:bodyPr/>
        <a:lstStyle/>
        <a:p>
          <a:pPr algn="r" rtl="1"/>
          <a:r>
            <a:rPr lang="fa-IR" sz="2400" b="1" i="0" dirty="0" smtClean="0">
              <a:solidFill>
                <a:schemeClr val="tx1"/>
              </a:solidFill>
              <a:cs typeface="B Zar" panose="00000400000000000000" pitchFamily="2" charset="-78"/>
            </a:rPr>
            <a:t>1- موانع علمی ـ فکری رشد بصیرت دینی را بیان کنید</a:t>
          </a:r>
          <a:r>
            <a:rPr lang="fa-IR" sz="2000" b="1" i="0" dirty="0" smtClean="0">
              <a:solidFill>
                <a:schemeClr val="tx1"/>
              </a:solidFill>
              <a:cs typeface="B Zar" panose="00000400000000000000" pitchFamily="2" charset="-78"/>
            </a:rPr>
            <a:t>.</a:t>
          </a:r>
          <a:endParaRPr lang="en-US" sz="2000" b="1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62939A80-0613-4786-BB74-F94C84974181}">
      <dgm:prSet custT="1"/>
      <dgm:spPr>
        <a:solidFill>
          <a:srgbClr val="FFC000"/>
        </a:solidFill>
      </dgm:spPr>
      <dgm:t>
        <a:bodyPr/>
        <a:lstStyle/>
        <a:p>
          <a:pPr algn="r" rtl="1"/>
          <a:r>
            <a:rPr lang="fa-IR" sz="2000" b="1" i="0" dirty="0" smtClean="0">
              <a:solidFill>
                <a:schemeClr val="tx1"/>
              </a:solidFill>
              <a:cs typeface="B Zar" panose="00000400000000000000" pitchFamily="2" charset="-78"/>
            </a:rPr>
            <a:t>2- </a:t>
          </a:r>
          <a:r>
            <a:rPr lang="fa-IR" sz="2400" b="1" i="0" dirty="0" smtClean="0">
              <a:solidFill>
                <a:schemeClr val="tx1"/>
              </a:solidFill>
              <a:cs typeface="B Zar" panose="00000400000000000000" pitchFamily="2" charset="-78"/>
            </a:rPr>
            <a:t>موانع عملی ـ رفتاری رشد بصیرت دینی را نام ببرید.</a:t>
          </a:r>
          <a:endParaRPr lang="en-US" sz="2400" b="1" i="0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90C7DAC5-6310-4FBB-B7B1-904A94E40C0D}" type="sibTrans" cxnId="{EB539A61-7F1B-4B55-8686-4A9588C93896}">
      <dgm:prSet/>
      <dgm:spPr/>
      <dgm:t>
        <a:bodyPr/>
        <a:lstStyle/>
        <a:p>
          <a:endParaRPr lang="en-US"/>
        </a:p>
      </dgm:t>
    </dgm:pt>
    <dgm:pt modelId="{EF088B16-012C-41A5-B101-C63507A08D55}" type="parTrans" cxnId="{EB539A61-7F1B-4B55-8686-4A9588C93896}">
      <dgm:prSet/>
      <dgm:spPr/>
      <dgm:t>
        <a:bodyPr/>
        <a:lstStyle/>
        <a:p>
          <a:endParaRPr lang="en-US"/>
        </a:p>
      </dgm:t>
    </dgm:pt>
    <dgm:pt modelId="{5B01EE67-A8B5-4832-ABBF-9E8A40E73DDC}">
      <dgm:prSet custT="1"/>
      <dgm:spPr>
        <a:solidFill>
          <a:srgbClr val="FFC000"/>
        </a:solidFill>
      </dgm:spPr>
      <dgm:t>
        <a:bodyPr/>
        <a:lstStyle/>
        <a:p>
          <a:pPr algn="r" rtl="1"/>
          <a:r>
            <a:rPr lang="fa-IR" sz="2000" b="1" i="0" dirty="0" smtClean="0">
              <a:solidFill>
                <a:schemeClr val="tx1"/>
              </a:solidFill>
              <a:cs typeface="B Zar" panose="00000400000000000000" pitchFamily="2" charset="-78"/>
            </a:rPr>
            <a:t>3- یکی از موانع رشد بصیرت دینی، ترک جهاد است، آن را توضیح دهید</a:t>
          </a:r>
          <a:r>
            <a:rPr lang="fa-IR" sz="2000" i="0" dirty="0" smtClean="0">
              <a:solidFill>
                <a:schemeClr val="tx1"/>
              </a:solidFill>
            </a:rPr>
            <a:t>.</a:t>
          </a:r>
          <a:endParaRPr lang="en-US" sz="2000" b="1" i="0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DF68B380-32E2-4131-98C3-E8A4C7F14A53}" type="parTrans" cxnId="{BAEDB3AE-98FC-4E59-A983-6B6CA837C4E6}">
      <dgm:prSet/>
      <dgm:spPr/>
      <dgm:t>
        <a:bodyPr/>
        <a:lstStyle/>
        <a:p>
          <a:pPr rtl="1"/>
          <a:endParaRPr lang="fa-IR"/>
        </a:p>
      </dgm:t>
    </dgm:pt>
    <dgm:pt modelId="{04D26C33-93B9-4722-A6BD-3BBFC3C1FEF3}" type="sibTrans" cxnId="{BAEDB3AE-98FC-4E59-A983-6B6CA837C4E6}">
      <dgm:prSet/>
      <dgm:spPr/>
      <dgm:t>
        <a:bodyPr/>
        <a:lstStyle/>
        <a:p>
          <a:pPr rtl="1"/>
          <a:endParaRPr lang="fa-IR"/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76C88543-F246-4584-8D89-B18D42AFAE75}" type="pres">
      <dgm:prSet presAssocID="{59535407-DD8A-4DA9-9BBC-6A940B407EEF}" presName="parentText" presStyleLbl="node1" presStyleIdx="0" presStyleCnt="4" custLinFactNeighborX="5063" custLinFactNeighborY="-2932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66D2C89-C712-468A-9514-652ABDE42DE4}" type="pres">
      <dgm:prSet presAssocID="{61082177-62D9-462F-A841-079C48131151}" presName="spacer" presStyleCnt="0"/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1D3CFFFF-83F3-4927-901B-824A34477A0C}" type="pres">
      <dgm:prSet presAssocID="{BD0F6ED4-577C-45AE-80F0-57576D93E14D}" presName="spacer" presStyleCnt="0"/>
      <dgm:spPr/>
      <dgm:t>
        <a:bodyPr/>
        <a:lstStyle/>
        <a:p>
          <a:pPr rtl="1"/>
          <a:endParaRPr lang="fa-IR"/>
        </a:p>
      </dgm:t>
    </dgm:pt>
    <dgm:pt modelId="{87322BBB-F206-4457-BB96-EC2AEFCBF998}" type="pres">
      <dgm:prSet presAssocID="{62939A80-0613-4786-BB74-F94C84974181}" presName="parentText" presStyleLbl="node1" presStyleIdx="2" presStyleCnt="4" custLinFactNeighborX="1266" custLinFactNeighborY="-275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6B80642-E67C-40B4-832A-7806F87384F8}" type="pres">
      <dgm:prSet presAssocID="{90C7DAC5-6310-4FBB-B7B1-904A94E40C0D}" presName="spacer" presStyleCnt="0"/>
      <dgm:spPr/>
    </dgm:pt>
    <dgm:pt modelId="{03EE6D0B-679D-47FA-B629-A091E891ACDC}" type="pres">
      <dgm:prSet presAssocID="{5B01EE67-A8B5-4832-ABBF-9E8A40E73DDC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D5AF929E-B0E6-4CCA-AFD5-631D092293EB}" type="presOf" srcId="{D6AC301B-8611-449A-9105-7E41D4F1B50F}" destId="{0FB9B668-125F-453D-99AC-F159A189FB19}" srcOrd="0" destOrd="0" presId="urn:microsoft.com/office/officeart/2005/8/layout/vList2"/>
    <dgm:cxn modelId="{C37DB697-58AE-46C9-9928-6EB08703FC39}" srcId="{3CFE6007-BD23-40CC-98C5-11B9E170E53B}" destId="{59535407-DD8A-4DA9-9BBC-6A940B407EEF}" srcOrd="0" destOrd="0" parTransId="{80A55DD8-3C2E-4572-9F85-E5FCEAE94DD5}" sibTransId="{61082177-62D9-462F-A841-079C48131151}"/>
    <dgm:cxn modelId="{429785F2-1FED-4694-8E88-1AC80659D6CB}" type="presOf" srcId="{5B01EE67-A8B5-4832-ABBF-9E8A40E73DDC}" destId="{03EE6D0B-679D-47FA-B629-A091E891ACDC}" srcOrd="0" destOrd="0" presId="urn:microsoft.com/office/officeart/2005/8/layout/vList2"/>
    <dgm:cxn modelId="{F70AFD6E-FD8D-4967-A721-074F9539BF2E}" type="presOf" srcId="{62939A80-0613-4786-BB74-F94C84974181}" destId="{87322BBB-F206-4457-BB96-EC2AEFCBF998}" srcOrd="0" destOrd="0" presId="urn:microsoft.com/office/officeart/2005/8/layout/vList2"/>
    <dgm:cxn modelId="{8E1FEAE5-3164-4A12-ACD1-16ACEAA88EF2}" srcId="{3CFE6007-BD23-40CC-98C5-11B9E170E53B}" destId="{D6AC301B-8611-449A-9105-7E41D4F1B50F}" srcOrd="1" destOrd="0" parTransId="{54AE241D-C80C-4418-BEC2-D08EB1A7297F}" sibTransId="{BD0F6ED4-577C-45AE-80F0-57576D93E14D}"/>
    <dgm:cxn modelId="{EB539A61-7F1B-4B55-8686-4A9588C93896}" srcId="{3CFE6007-BD23-40CC-98C5-11B9E170E53B}" destId="{62939A80-0613-4786-BB74-F94C84974181}" srcOrd="2" destOrd="0" parTransId="{EF088B16-012C-41A5-B101-C63507A08D55}" sibTransId="{90C7DAC5-6310-4FBB-B7B1-904A94E40C0D}"/>
    <dgm:cxn modelId="{BA750375-B00A-47EA-A3E0-CE105A537673}" type="presOf" srcId="{3CFE6007-BD23-40CC-98C5-11B9E170E53B}" destId="{5B452C9F-7065-4917-A145-4C451BFEA0B1}" srcOrd="0" destOrd="0" presId="urn:microsoft.com/office/officeart/2005/8/layout/vList2"/>
    <dgm:cxn modelId="{BAEDB3AE-98FC-4E59-A983-6B6CA837C4E6}" srcId="{3CFE6007-BD23-40CC-98C5-11B9E170E53B}" destId="{5B01EE67-A8B5-4832-ABBF-9E8A40E73DDC}" srcOrd="3" destOrd="0" parTransId="{DF68B380-32E2-4131-98C3-E8A4C7F14A53}" sibTransId="{04D26C33-93B9-4722-A6BD-3BBFC3C1FEF3}"/>
    <dgm:cxn modelId="{D7CF3DBE-83DA-4E7A-8887-0AADEF784C89}" type="presOf" srcId="{59535407-DD8A-4DA9-9BBC-6A940B407EEF}" destId="{76C88543-F246-4584-8D89-B18D42AFAE75}" srcOrd="0" destOrd="0" presId="urn:microsoft.com/office/officeart/2005/8/layout/vList2"/>
    <dgm:cxn modelId="{5E43782B-24AF-43B8-B02D-BBA9C9E44642}" type="presParOf" srcId="{5B452C9F-7065-4917-A145-4C451BFEA0B1}" destId="{76C88543-F246-4584-8D89-B18D42AFAE75}" srcOrd="0" destOrd="0" presId="urn:microsoft.com/office/officeart/2005/8/layout/vList2"/>
    <dgm:cxn modelId="{8DA5D43B-A03E-4B97-9E7E-E0611A4960AC}" type="presParOf" srcId="{5B452C9F-7065-4917-A145-4C451BFEA0B1}" destId="{666D2C89-C712-468A-9514-652ABDE42DE4}" srcOrd="1" destOrd="0" presId="urn:microsoft.com/office/officeart/2005/8/layout/vList2"/>
    <dgm:cxn modelId="{D872127C-B497-46F0-A3F7-975FB42C5B48}" type="presParOf" srcId="{5B452C9F-7065-4917-A145-4C451BFEA0B1}" destId="{0FB9B668-125F-453D-99AC-F159A189FB19}" srcOrd="2" destOrd="0" presId="urn:microsoft.com/office/officeart/2005/8/layout/vList2"/>
    <dgm:cxn modelId="{59D7A0DD-49F2-4E0A-AB0F-CB0883CC4734}" type="presParOf" srcId="{5B452C9F-7065-4917-A145-4C451BFEA0B1}" destId="{1D3CFFFF-83F3-4927-901B-824A34477A0C}" srcOrd="3" destOrd="0" presId="urn:microsoft.com/office/officeart/2005/8/layout/vList2"/>
    <dgm:cxn modelId="{8C9CD21A-1516-4F5F-BA42-FE1577201056}" type="presParOf" srcId="{5B452C9F-7065-4917-A145-4C451BFEA0B1}" destId="{87322BBB-F206-4457-BB96-EC2AEFCBF998}" srcOrd="4" destOrd="0" presId="urn:microsoft.com/office/officeart/2005/8/layout/vList2"/>
    <dgm:cxn modelId="{3F445A55-6F19-4E12-814C-A16AB1C87BC9}" type="presParOf" srcId="{5B452C9F-7065-4917-A145-4C451BFEA0B1}" destId="{46B80642-E67C-40B4-832A-7806F87384F8}" srcOrd="5" destOrd="0" presId="urn:microsoft.com/office/officeart/2005/8/layout/vList2"/>
    <dgm:cxn modelId="{1BEDA0DE-313F-4F94-BAD7-5E20FCB0A765}" type="presParOf" srcId="{5B452C9F-7065-4917-A145-4C451BFEA0B1}" destId="{03EE6D0B-679D-47FA-B629-A091E891ACD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dirty="0" smtClean="0">
              <a:solidFill>
                <a:schemeClr val="bg1"/>
              </a:solidFill>
              <a:cs typeface="B Titr" panose="00000700000000000000" pitchFamily="2" charset="-78"/>
            </a:rPr>
            <a:t>شاخصهای بصیرت دینی</a:t>
          </a:r>
          <a:endParaRPr lang="en-US" sz="20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78F3CCF2-9946-4EB0-B12F-50EB589B4E5D}" type="presOf" srcId="{D6AC301B-8611-449A-9105-7E41D4F1B50F}" destId="{0FB9B668-125F-453D-99AC-F159A189FB19}" srcOrd="0" destOrd="0" presId="urn:microsoft.com/office/officeart/2005/8/layout/vList2"/>
    <dgm:cxn modelId="{8593462F-A371-402F-880F-09C668567E59}" type="presOf" srcId="{3CFE6007-BD23-40CC-98C5-11B9E170E53B}" destId="{5B452C9F-7065-4917-A145-4C451BFEA0B1}" srcOrd="0" destOrd="0" presId="urn:microsoft.com/office/officeart/2005/8/layout/vList2"/>
    <dgm:cxn modelId="{CA584BB2-0199-4359-B2B6-CDEA946D6D8E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dirty="0" smtClean="0">
              <a:solidFill>
                <a:schemeClr val="bg1"/>
              </a:solidFill>
              <a:cs typeface="B Titr" panose="00000700000000000000" pitchFamily="2" charset="-78"/>
            </a:rPr>
            <a:t>پرسش های درس:</a:t>
          </a:r>
          <a:endParaRPr lang="en-US" sz="20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43F83C5-A793-4899-91ED-208E684D7863}" type="presOf" srcId="{3CFE6007-BD23-40CC-98C5-11B9E170E53B}" destId="{5B452C9F-7065-4917-A145-4C451BFEA0B1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3B64E0DD-A903-4C22-B39B-D024BFC7B3EF}" type="presOf" srcId="{D6AC301B-8611-449A-9105-7E41D4F1B50F}" destId="{0FB9B668-125F-453D-99AC-F159A189FB19}" srcOrd="0" destOrd="0" presId="urn:microsoft.com/office/officeart/2005/8/layout/vList2"/>
    <dgm:cxn modelId="{F8E0AFF2-9C6D-4C4C-BFF3-6D2376924F1F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8/layout/VerticalCurvedList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9535407-DD8A-4DA9-9BBC-6A940B407EEF}">
      <dgm:prSet phldrT="[Text]" custT="1"/>
      <dgm:spPr/>
      <dgm:t>
        <a:bodyPr/>
        <a:lstStyle/>
        <a:p>
          <a:pPr algn="r" rtl="1"/>
          <a:r>
            <a:rPr lang="fa-IR" sz="1800" kern="1200" dirty="0" smtClean="0">
              <a:solidFill>
                <a:srgbClr val="FFFF00"/>
              </a:solidFill>
              <a:cs typeface="B Titr" panose="00000700000000000000" pitchFamily="2" charset="-78"/>
            </a:rPr>
            <a:t>اهداف آموزشی:</a:t>
          </a:r>
          <a:endParaRPr lang="en-US" sz="18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80A55DD8-3C2E-4572-9F85-E5FCEAE94DD5}" type="parTrans" cxnId="{C37DB697-58AE-46C9-9928-6EB08703FC39}">
      <dgm:prSet/>
      <dgm:spPr/>
      <dgm:t>
        <a:bodyPr/>
        <a:lstStyle/>
        <a:p>
          <a:endParaRPr lang="en-US" sz="1800">
            <a:cs typeface="B Titr" panose="00000700000000000000" pitchFamily="2" charset="-78"/>
          </a:endParaRPr>
        </a:p>
      </dgm:t>
    </dgm:pt>
    <dgm:pt modelId="{61082177-62D9-462F-A841-079C48131151}" type="sibTrans" cxnId="{C37DB697-58AE-46C9-9928-6EB08703FC39}">
      <dgm:prSet custT="1"/>
      <dgm:spPr/>
      <dgm:t>
        <a:bodyPr/>
        <a:lstStyle/>
        <a:p>
          <a:pPr algn="ctr" rtl="1"/>
          <a:endParaRPr lang="en-US" sz="1800" b="1">
            <a:cs typeface="B Titr" panose="00000700000000000000" pitchFamily="2" charset="-78"/>
          </a:endParaRPr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18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امید است دانش پژوهان محترم پس از فراگیری این درس:</a:t>
          </a:r>
          <a:endParaRPr lang="en-US" sz="18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 sz="1800">
            <a:cs typeface="B Titr" panose="00000700000000000000" pitchFamily="2" charset="-78"/>
          </a:endParaRPr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1800" b="1">
            <a:cs typeface="B Titr" panose="00000700000000000000" pitchFamily="2" charset="-78"/>
          </a:endParaRPr>
        </a:p>
      </dgm:t>
    </dgm:pt>
    <dgm:pt modelId="{62939A80-0613-4786-BB74-F94C84974181}">
      <dgm:prSet custT="1"/>
      <dgm:spPr/>
      <dgm:t>
        <a:bodyPr/>
        <a:lstStyle/>
        <a:p>
          <a:pPr rtl="1">
            <a:lnSpc>
              <a:spcPct val="100000"/>
            </a:lnSpc>
          </a:pPr>
          <a:r>
            <a:rPr lang="fa-IR" sz="18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 </a:t>
          </a:r>
          <a:r>
            <a:rPr lang="fa-IR" sz="1800" b="1" dirty="0" smtClean="0">
              <a:solidFill>
                <a:schemeClr val="tx1"/>
              </a:solidFill>
              <a:cs typeface="B Titr" panose="00000700000000000000" pitchFamily="2" charset="-78"/>
            </a:rPr>
            <a:t>1- به اهمیت و جایگاه بصیرت دینی علم پیدا کنند</a:t>
          </a:r>
          <a:r>
            <a:rPr lang="fa-IR" sz="1800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؛</a:t>
          </a:r>
          <a:endParaRPr lang="en-US" sz="18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90C7DAC5-6310-4FBB-B7B1-904A94E40C0D}" type="sibTrans" cxnId="{EB539A61-7F1B-4B55-8686-4A9588C93896}">
      <dgm:prSet/>
      <dgm:spPr/>
      <dgm:t>
        <a:bodyPr/>
        <a:lstStyle/>
        <a:p>
          <a:endParaRPr lang="en-US" sz="1800">
            <a:cs typeface="B Titr" panose="00000700000000000000" pitchFamily="2" charset="-78"/>
          </a:endParaRPr>
        </a:p>
      </dgm:t>
    </dgm:pt>
    <dgm:pt modelId="{EF088B16-012C-41A5-B101-C63507A08D55}" type="parTrans" cxnId="{EB539A61-7F1B-4B55-8686-4A9588C93896}">
      <dgm:prSet/>
      <dgm:spPr/>
      <dgm:t>
        <a:bodyPr/>
        <a:lstStyle/>
        <a:p>
          <a:endParaRPr lang="en-US" sz="1800">
            <a:cs typeface="B Titr" panose="00000700000000000000" pitchFamily="2" charset="-78"/>
          </a:endParaRPr>
        </a:p>
      </dgm:t>
    </dgm:pt>
    <dgm:pt modelId="{9BF26730-5BFF-4EA2-80F8-F255F0B71835}">
      <dgm:prSet custT="1"/>
      <dgm:spPr>
        <a:solidFill>
          <a:srgbClr val="FFD347"/>
        </a:solidFill>
      </dgm:spPr>
      <dgm:t>
        <a:bodyPr/>
        <a:lstStyle/>
        <a:p>
          <a:pPr algn="r" rtl="1"/>
          <a:r>
            <a:rPr lang="fa-IR" sz="18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   2- </a:t>
          </a:r>
          <a:r>
            <a:rPr lang="fa-IR" sz="18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به واسطۀ آشنایی با آثار و برکات ارتقای بصیرت دینی، به اهمیت و    ضرورت آن باور پیدا کرده، به سمت ایجاد و ارتقای آن گرایش پیدا کنند</a:t>
          </a:r>
          <a:endParaRPr lang="en-US" sz="1800" b="1" kern="12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6A2F838-23D5-4A20-BBE1-5AA7D29859CD}" type="parTrans" cxnId="{15EB9303-6B03-4070-A090-0E89B923963E}">
      <dgm:prSet/>
      <dgm:spPr/>
      <dgm:t>
        <a:bodyPr/>
        <a:lstStyle/>
        <a:p>
          <a:endParaRPr lang="en-US" sz="1800">
            <a:cs typeface="B Titr" panose="00000700000000000000" pitchFamily="2" charset="-78"/>
          </a:endParaRPr>
        </a:p>
      </dgm:t>
    </dgm:pt>
    <dgm:pt modelId="{B84A2DF0-4CB4-4603-8B5C-F6A5BBC96B09}" type="sibTrans" cxnId="{15EB9303-6B03-4070-A090-0E89B923963E}">
      <dgm:prSet/>
      <dgm:spPr/>
      <dgm:t>
        <a:bodyPr/>
        <a:lstStyle/>
        <a:p>
          <a:endParaRPr lang="en-US" sz="1800">
            <a:cs typeface="B Titr" panose="00000700000000000000" pitchFamily="2" charset="-78"/>
          </a:endParaRPr>
        </a:p>
      </dgm:t>
    </dgm:pt>
    <dgm:pt modelId="{DA3AA159-AB53-41E1-BBE4-E338206A6560}">
      <dgm:prSet custT="1"/>
      <dgm:spPr>
        <a:solidFill>
          <a:srgbClr val="FFD347"/>
        </a:solidFill>
      </dgm:spPr>
      <dgm:t>
        <a:bodyPr/>
        <a:lstStyle/>
        <a:p>
          <a:pPr rtl="1"/>
          <a:r>
            <a:rPr lang="fa-IR" sz="1800" b="1" dirty="0" smtClean="0">
              <a:solidFill>
                <a:schemeClr val="tx1"/>
              </a:solidFill>
              <a:cs typeface="B Titr" panose="00000700000000000000" pitchFamily="2" charset="-78"/>
            </a:rPr>
            <a:t> 3- بیش از پیش در ایجاد و ارتقای بصیرت دینی خود بکوشند.</a:t>
          </a:r>
          <a:endParaRPr lang="en-US" sz="1800" b="1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3C0AFAEA-047C-4929-BECF-9A037A926642}" type="parTrans" cxnId="{997675EA-DC5E-402B-AAB6-E5826DA886D5}">
      <dgm:prSet/>
      <dgm:spPr/>
      <dgm:t>
        <a:bodyPr/>
        <a:lstStyle/>
        <a:p>
          <a:endParaRPr lang="en-US" sz="1800">
            <a:cs typeface="B Titr" panose="00000700000000000000" pitchFamily="2" charset="-78"/>
          </a:endParaRPr>
        </a:p>
      </dgm:t>
    </dgm:pt>
    <dgm:pt modelId="{D2427E90-175E-4332-B5EB-863FBAC70674}" type="sibTrans" cxnId="{997675EA-DC5E-402B-AAB6-E5826DA886D5}">
      <dgm:prSet/>
      <dgm:spPr/>
      <dgm:t>
        <a:bodyPr/>
        <a:lstStyle/>
        <a:p>
          <a:endParaRPr lang="en-US" sz="1800">
            <a:cs typeface="B Titr" panose="00000700000000000000" pitchFamily="2" charset="-78"/>
          </a:endParaRPr>
        </a:p>
      </dgm:t>
    </dgm:pt>
    <dgm:pt modelId="{91BD08E5-64AE-45FC-B990-EF61EF3B1FD7}" type="pres">
      <dgm:prSet presAssocID="{3CFE6007-BD23-40CC-98C5-11B9E170E53B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pPr rtl="1"/>
          <a:endParaRPr lang="fa-IR"/>
        </a:p>
      </dgm:t>
    </dgm:pt>
    <dgm:pt modelId="{DB944135-0790-4641-AC53-13898CD2383F}" type="pres">
      <dgm:prSet presAssocID="{3CFE6007-BD23-40CC-98C5-11B9E170E53B}" presName="Name1" presStyleCnt="0"/>
      <dgm:spPr/>
      <dgm:t>
        <a:bodyPr/>
        <a:lstStyle/>
        <a:p>
          <a:pPr rtl="1"/>
          <a:endParaRPr lang="fa-IR"/>
        </a:p>
      </dgm:t>
    </dgm:pt>
    <dgm:pt modelId="{E1666D75-0E18-4280-B0CD-980E77599D0F}" type="pres">
      <dgm:prSet presAssocID="{3CFE6007-BD23-40CC-98C5-11B9E170E53B}" presName="cycle" presStyleCnt="0"/>
      <dgm:spPr/>
      <dgm:t>
        <a:bodyPr/>
        <a:lstStyle/>
        <a:p>
          <a:pPr rtl="1"/>
          <a:endParaRPr lang="fa-IR"/>
        </a:p>
      </dgm:t>
    </dgm:pt>
    <dgm:pt modelId="{4A5F8C83-DC87-4E90-B8C1-11A252FEFE68}" type="pres">
      <dgm:prSet presAssocID="{3CFE6007-BD23-40CC-98C5-11B9E170E53B}" presName="srcNode" presStyleLbl="node1" presStyleIdx="0" presStyleCnt="5"/>
      <dgm:spPr/>
      <dgm:t>
        <a:bodyPr/>
        <a:lstStyle/>
        <a:p>
          <a:pPr rtl="1"/>
          <a:endParaRPr lang="fa-IR"/>
        </a:p>
      </dgm:t>
    </dgm:pt>
    <dgm:pt modelId="{FB2A258F-B778-48C4-BA82-D561177A1CFD}" type="pres">
      <dgm:prSet presAssocID="{3CFE6007-BD23-40CC-98C5-11B9E170E53B}" presName="conn" presStyleLbl="parChTrans1D2" presStyleIdx="0" presStyleCnt="1"/>
      <dgm:spPr/>
      <dgm:t>
        <a:bodyPr/>
        <a:lstStyle/>
        <a:p>
          <a:pPr rtl="1"/>
          <a:endParaRPr lang="fa-IR"/>
        </a:p>
      </dgm:t>
    </dgm:pt>
    <dgm:pt modelId="{16A311EB-B480-441A-A16F-E483CA757CC9}" type="pres">
      <dgm:prSet presAssocID="{3CFE6007-BD23-40CC-98C5-11B9E170E53B}" presName="extraNode" presStyleLbl="node1" presStyleIdx="0" presStyleCnt="5"/>
      <dgm:spPr/>
      <dgm:t>
        <a:bodyPr/>
        <a:lstStyle/>
        <a:p>
          <a:pPr rtl="1"/>
          <a:endParaRPr lang="fa-IR"/>
        </a:p>
      </dgm:t>
    </dgm:pt>
    <dgm:pt modelId="{37EB98EB-1A5A-4FCE-AB4A-EE03311BF1D2}" type="pres">
      <dgm:prSet presAssocID="{3CFE6007-BD23-40CC-98C5-11B9E170E53B}" presName="dstNode" presStyleLbl="node1" presStyleIdx="0" presStyleCnt="5"/>
      <dgm:spPr/>
      <dgm:t>
        <a:bodyPr/>
        <a:lstStyle/>
        <a:p>
          <a:pPr rtl="1"/>
          <a:endParaRPr lang="fa-IR"/>
        </a:p>
      </dgm:t>
    </dgm:pt>
    <dgm:pt modelId="{B5CB0E9A-755C-4280-9452-DD11F59C1027}" type="pres">
      <dgm:prSet presAssocID="{59535407-DD8A-4DA9-9BBC-6A940B407EEF}" presName="text_1" presStyleLbl="node1" presStyleIdx="0" presStyleCnt="5" custLinFactNeighborY="-454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14F6665-3665-45DB-94B9-D0B56327B3BB}" type="pres">
      <dgm:prSet presAssocID="{59535407-DD8A-4DA9-9BBC-6A940B407EEF}" presName="accent_1" presStyleCnt="0"/>
      <dgm:spPr/>
      <dgm:t>
        <a:bodyPr/>
        <a:lstStyle/>
        <a:p>
          <a:pPr rtl="1"/>
          <a:endParaRPr lang="fa-IR"/>
        </a:p>
      </dgm:t>
    </dgm:pt>
    <dgm:pt modelId="{C253E413-4BB3-4675-AF20-0282FA4F3D28}" type="pres">
      <dgm:prSet presAssocID="{59535407-DD8A-4DA9-9BBC-6A940B407EEF}" presName="accentRepeatNode" presStyleLbl="solidFgAcc1" presStyleIdx="0" presStyleCnt="5"/>
      <dgm:spPr/>
      <dgm:t>
        <a:bodyPr/>
        <a:lstStyle/>
        <a:p>
          <a:pPr rtl="1"/>
          <a:endParaRPr lang="fa-IR"/>
        </a:p>
      </dgm:t>
    </dgm:pt>
    <dgm:pt modelId="{2590B391-2F30-44CB-ADDE-C233F71D549B}" type="pres">
      <dgm:prSet presAssocID="{D6AC301B-8611-449A-9105-7E41D4F1B50F}" presName="text_2" presStyleLbl="node1" presStyleIdx="1" presStyleCnt="5" custLinFactNeighborX="-411" custLinFactNeighborY="-1536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5D1B1B3-2A2A-4C6C-9120-75B6E4718B11}" type="pres">
      <dgm:prSet presAssocID="{D6AC301B-8611-449A-9105-7E41D4F1B50F}" presName="accent_2" presStyleCnt="0"/>
      <dgm:spPr/>
      <dgm:t>
        <a:bodyPr/>
        <a:lstStyle/>
        <a:p>
          <a:pPr rtl="1"/>
          <a:endParaRPr lang="fa-IR"/>
        </a:p>
      </dgm:t>
    </dgm:pt>
    <dgm:pt modelId="{FBB2FDC3-12AA-4FAA-BBB7-B1048C2C6763}" type="pres">
      <dgm:prSet presAssocID="{D6AC301B-8611-449A-9105-7E41D4F1B50F}" presName="accentRepeatNode" presStyleLbl="solidFgAcc1" presStyleIdx="1" presStyleCnt="5" custLinFactNeighborY="-19995"/>
      <dgm:spPr/>
      <dgm:t>
        <a:bodyPr/>
        <a:lstStyle/>
        <a:p>
          <a:pPr rtl="1"/>
          <a:endParaRPr lang="fa-IR"/>
        </a:p>
      </dgm:t>
    </dgm:pt>
    <dgm:pt modelId="{90226A27-4DF1-425D-A226-40C5316720A1}" type="pres">
      <dgm:prSet presAssocID="{62939A80-0613-4786-BB74-F94C84974181}" presName="text_3" presStyleLbl="node1" presStyleIdx="2" presStyleCnt="5" custScaleY="89247" custLinFactNeighborX="-584" custLinFactNeighborY="-4765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30EE7DE-5958-4660-BDE8-EB6733ABA9A1}" type="pres">
      <dgm:prSet presAssocID="{62939A80-0613-4786-BB74-F94C84974181}" presName="accent_3" presStyleCnt="0"/>
      <dgm:spPr/>
      <dgm:t>
        <a:bodyPr/>
        <a:lstStyle/>
        <a:p>
          <a:pPr rtl="1"/>
          <a:endParaRPr lang="fa-IR"/>
        </a:p>
      </dgm:t>
    </dgm:pt>
    <dgm:pt modelId="{1F97CFD8-260E-429D-BB3D-A5282418BD98}" type="pres">
      <dgm:prSet presAssocID="{62939A80-0613-4786-BB74-F94C84974181}" presName="accentRepeatNode" presStyleLbl="solidFgAcc1" presStyleIdx="2" presStyleCnt="5" custLinFactNeighborY="-23822"/>
      <dgm:spPr/>
      <dgm:t>
        <a:bodyPr/>
        <a:lstStyle/>
        <a:p>
          <a:pPr rtl="1"/>
          <a:endParaRPr lang="fa-IR"/>
        </a:p>
      </dgm:t>
    </dgm:pt>
    <dgm:pt modelId="{58F1462F-3240-45D0-9532-2FD4632BCEE5}" type="pres">
      <dgm:prSet presAssocID="{9BF26730-5BFF-4EA2-80F8-F255F0B71835}" presName="text_4" presStyleLbl="node1" presStyleIdx="3" presStyleCnt="5" custScaleX="102916" custScaleY="173860" custLinFactNeighborX="1047" custLinFactNeighborY="-168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8370A0-E882-4756-81D2-FB8BB4639D01}" type="pres">
      <dgm:prSet presAssocID="{9BF26730-5BFF-4EA2-80F8-F255F0B71835}" presName="accent_4" presStyleCnt="0"/>
      <dgm:spPr/>
    </dgm:pt>
    <dgm:pt modelId="{B929815C-08DF-4EB6-9CB4-2C31B8965FCC}" type="pres">
      <dgm:prSet presAssocID="{9BF26730-5BFF-4EA2-80F8-F255F0B71835}" presName="accentRepeatNode" presStyleLbl="solidFgAcc1" presStyleIdx="3" presStyleCnt="5" custLinFactNeighborY="-20746"/>
      <dgm:spPr/>
    </dgm:pt>
    <dgm:pt modelId="{2D42A563-99A9-4D20-8FC4-550C1FDCF5BE}" type="pres">
      <dgm:prSet presAssocID="{DA3AA159-AB53-41E1-BBE4-E338206A6560}" presName="text_5" presStyleLbl="node1" presStyleIdx="4" presStyleCnt="5" custScaleX="102916" custScaleY="102974" custLinFactNeighborX="-584" custLinFactNeighborY="-15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B6881E-5F6E-4497-9F4B-6A9F636F3931}" type="pres">
      <dgm:prSet presAssocID="{DA3AA159-AB53-41E1-BBE4-E338206A6560}" presName="accent_5" presStyleCnt="0"/>
      <dgm:spPr/>
    </dgm:pt>
    <dgm:pt modelId="{A8403C5D-93A8-48A2-B606-5ECC50393E30}" type="pres">
      <dgm:prSet presAssocID="{DA3AA159-AB53-41E1-BBE4-E338206A6560}" presName="accentRepeatNode" presStyleLbl="solidFgAcc1" presStyleIdx="4" presStyleCnt="5"/>
      <dgm:spPr/>
    </dgm:pt>
  </dgm:ptLst>
  <dgm:cxnLst>
    <dgm:cxn modelId="{EB539A61-7F1B-4B55-8686-4A9588C93896}" srcId="{3CFE6007-BD23-40CC-98C5-11B9E170E53B}" destId="{62939A80-0613-4786-BB74-F94C84974181}" srcOrd="2" destOrd="0" parTransId="{EF088B16-012C-41A5-B101-C63507A08D55}" sibTransId="{90C7DAC5-6310-4FBB-B7B1-904A94E40C0D}"/>
    <dgm:cxn modelId="{4272939B-C3E3-4192-9F23-F82A152322C0}" type="presOf" srcId="{59535407-DD8A-4DA9-9BBC-6A940B407EEF}" destId="{B5CB0E9A-755C-4280-9452-DD11F59C1027}" srcOrd="0" destOrd="0" presId="urn:microsoft.com/office/officeart/2008/layout/VerticalCurvedList"/>
    <dgm:cxn modelId="{9DC04242-D71F-47CB-8146-973DBEDAD474}" type="presOf" srcId="{DA3AA159-AB53-41E1-BBE4-E338206A6560}" destId="{2D42A563-99A9-4D20-8FC4-550C1FDCF5BE}" srcOrd="0" destOrd="0" presId="urn:microsoft.com/office/officeart/2008/layout/VerticalCurvedList"/>
    <dgm:cxn modelId="{725D30AA-E076-4DF7-BD59-216EDB3184D1}" type="presOf" srcId="{9BF26730-5BFF-4EA2-80F8-F255F0B71835}" destId="{58F1462F-3240-45D0-9532-2FD4632BCEE5}" srcOrd="0" destOrd="0" presId="urn:microsoft.com/office/officeart/2008/layout/VerticalCurvedList"/>
    <dgm:cxn modelId="{5835044E-858E-4F67-A425-B9E69AF07045}" type="presOf" srcId="{D6AC301B-8611-449A-9105-7E41D4F1B50F}" destId="{2590B391-2F30-44CB-ADDE-C233F71D549B}" srcOrd="0" destOrd="0" presId="urn:microsoft.com/office/officeart/2008/layout/VerticalCurvedList"/>
    <dgm:cxn modelId="{15EB9303-6B03-4070-A090-0E89B923963E}" srcId="{3CFE6007-BD23-40CC-98C5-11B9E170E53B}" destId="{9BF26730-5BFF-4EA2-80F8-F255F0B71835}" srcOrd="3" destOrd="0" parTransId="{56A2F838-23D5-4A20-BBE1-5AA7D29859CD}" sibTransId="{B84A2DF0-4CB4-4603-8B5C-F6A5BBC96B09}"/>
    <dgm:cxn modelId="{37E38E28-D9A9-4E06-8451-16BD4E298A04}" type="presOf" srcId="{61082177-62D9-462F-A841-079C48131151}" destId="{FB2A258F-B778-48C4-BA82-D561177A1CFD}" srcOrd="0" destOrd="0" presId="urn:microsoft.com/office/officeart/2008/layout/VerticalCurvedList"/>
    <dgm:cxn modelId="{D33C9223-2DEF-4585-89AD-8720827E5205}" type="presOf" srcId="{62939A80-0613-4786-BB74-F94C84974181}" destId="{90226A27-4DF1-425D-A226-40C5316720A1}" srcOrd="0" destOrd="0" presId="urn:microsoft.com/office/officeart/2008/layout/VerticalCurvedList"/>
    <dgm:cxn modelId="{C37DB697-58AE-46C9-9928-6EB08703FC39}" srcId="{3CFE6007-BD23-40CC-98C5-11B9E170E53B}" destId="{59535407-DD8A-4DA9-9BBC-6A940B407EEF}" srcOrd="0" destOrd="0" parTransId="{80A55DD8-3C2E-4572-9F85-E5FCEAE94DD5}" sibTransId="{61082177-62D9-462F-A841-079C48131151}"/>
    <dgm:cxn modelId="{997675EA-DC5E-402B-AAB6-E5826DA886D5}" srcId="{3CFE6007-BD23-40CC-98C5-11B9E170E53B}" destId="{DA3AA159-AB53-41E1-BBE4-E338206A6560}" srcOrd="4" destOrd="0" parTransId="{3C0AFAEA-047C-4929-BECF-9A037A926642}" sibTransId="{D2427E90-175E-4332-B5EB-863FBAC70674}"/>
    <dgm:cxn modelId="{8E1FEAE5-3164-4A12-ACD1-16ACEAA88EF2}" srcId="{3CFE6007-BD23-40CC-98C5-11B9E170E53B}" destId="{D6AC301B-8611-449A-9105-7E41D4F1B50F}" srcOrd="1" destOrd="0" parTransId="{54AE241D-C80C-4418-BEC2-D08EB1A7297F}" sibTransId="{BD0F6ED4-577C-45AE-80F0-57576D93E14D}"/>
    <dgm:cxn modelId="{2642EFD8-CC5B-4BB3-A64C-75F6875D3500}" type="presOf" srcId="{3CFE6007-BD23-40CC-98C5-11B9E170E53B}" destId="{91BD08E5-64AE-45FC-B990-EF61EF3B1FD7}" srcOrd="0" destOrd="0" presId="urn:microsoft.com/office/officeart/2008/layout/VerticalCurvedList"/>
    <dgm:cxn modelId="{61FE7151-E94E-4272-8A01-D701B529E6E3}" type="presParOf" srcId="{91BD08E5-64AE-45FC-B990-EF61EF3B1FD7}" destId="{DB944135-0790-4641-AC53-13898CD2383F}" srcOrd="0" destOrd="0" presId="urn:microsoft.com/office/officeart/2008/layout/VerticalCurvedList"/>
    <dgm:cxn modelId="{CA0CF1C5-7C4E-416E-9CE4-937ED286449B}" type="presParOf" srcId="{DB944135-0790-4641-AC53-13898CD2383F}" destId="{E1666D75-0E18-4280-B0CD-980E77599D0F}" srcOrd="0" destOrd="0" presId="urn:microsoft.com/office/officeart/2008/layout/VerticalCurvedList"/>
    <dgm:cxn modelId="{6978E665-18D0-4A3B-81DB-78AE6E6E7182}" type="presParOf" srcId="{E1666D75-0E18-4280-B0CD-980E77599D0F}" destId="{4A5F8C83-DC87-4E90-B8C1-11A252FEFE68}" srcOrd="0" destOrd="0" presId="urn:microsoft.com/office/officeart/2008/layout/VerticalCurvedList"/>
    <dgm:cxn modelId="{228EC030-A4D4-4043-8BC7-1FCA6A12E409}" type="presParOf" srcId="{E1666D75-0E18-4280-B0CD-980E77599D0F}" destId="{FB2A258F-B778-48C4-BA82-D561177A1CFD}" srcOrd="1" destOrd="0" presId="urn:microsoft.com/office/officeart/2008/layout/VerticalCurvedList"/>
    <dgm:cxn modelId="{51301297-290B-48DD-AC52-D77F443DFD41}" type="presParOf" srcId="{E1666D75-0E18-4280-B0CD-980E77599D0F}" destId="{16A311EB-B480-441A-A16F-E483CA757CC9}" srcOrd="2" destOrd="0" presId="urn:microsoft.com/office/officeart/2008/layout/VerticalCurvedList"/>
    <dgm:cxn modelId="{88CC22DA-EA63-4F9A-84CF-C77E132A1672}" type="presParOf" srcId="{E1666D75-0E18-4280-B0CD-980E77599D0F}" destId="{37EB98EB-1A5A-4FCE-AB4A-EE03311BF1D2}" srcOrd="3" destOrd="0" presId="urn:microsoft.com/office/officeart/2008/layout/VerticalCurvedList"/>
    <dgm:cxn modelId="{896900DB-C17F-4130-83AA-DAF550A6D3E9}" type="presParOf" srcId="{DB944135-0790-4641-AC53-13898CD2383F}" destId="{B5CB0E9A-755C-4280-9452-DD11F59C1027}" srcOrd="1" destOrd="0" presId="urn:microsoft.com/office/officeart/2008/layout/VerticalCurvedList"/>
    <dgm:cxn modelId="{B1942013-C0EF-44C3-9172-FFDDDAFB09AA}" type="presParOf" srcId="{DB944135-0790-4641-AC53-13898CD2383F}" destId="{214F6665-3665-45DB-94B9-D0B56327B3BB}" srcOrd="2" destOrd="0" presId="urn:microsoft.com/office/officeart/2008/layout/VerticalCurvedList"/>
    <dgm:cxn modelId="{23A9444C-283D-45C0-88B2-549ABE83A37F}" type="presParOf" srcId="{214F6665-3665-45DB-94B9-D0B56327B3BB}" destId="{C253E413-4BB3-4675-AF20-0282FA4F3D28}" srcOrd="0" destOrd="0" presId="urn:microsoft.com/office/officeart/2008/layout/VerticalCurvedList"/>
    <dgm:cxn modelId="{C8E33E8F-01AA-4C01-8FFF-A81260E486A9}" type="presParOf" srcId="{DB944135-0790-4641-AC53-13898CD2383F}" destId="{2590B391-2F30-44CB-ADDE-C233F71D549B}" srcOrd="3" destOrd="0" presId="urn:microsoft.com/office/officeart/2008/layout/VerticalCurvedList"/>
    <dgm:cxn modelId="{AA24D288-6F39-482D-B4F5-4B43FBD737FD}" type="presParOf" srcId="{DB944135-0790-4641-AC53-13898CD2383F}" destId="{F5D1B1B3-2A2A-4C6C-9120-75B6E4718B11}" srcOrd="4" destOrd="0" presId="urn:microsoft.com/office/officeart/2008/layout/VerticalCurvedList"/>
    <dgm:cxn modelId="{FDD2939E-2217-43FF-A1FF-B27CD6DA9BEB}" type="presParOf" srcId="{F5D1B1B3-2A2A-4C6C-9120-75B6E4718B11}" destId="{FBB2FDC3-12AA-4FAA-BBB7-B1048C2C6763}" srcOrd="0" destOrd="0" presId="urn:microsoft.com/office/officeart/2008/layout/VerticalCurvedList"/>
    <dgm:cxn modelId="{DDFFB833-B54C-405E-8E12-457F521C2840}" type="presParOf" srcId="{DB944135-0790-4641-AC53-13898CD2383F}" destId="{90226A27-4DF1-425D-A226-40C5316720A1}" srcOrd="5" destOrd="0" presId="urn:microsoft.com/office/officeart/2008/layout/VerticalCurvedList"/>
    <dgm:cxn modelId="{4402501B-F22E-4220-A493-FC097DB3DFD7}" type="presParOf" srcId="{DB944135-0790-4641-AC53-13898CD2383F}" destId="{430EE7DE-5958-4660-BDE8-EB6733ABA9A1}" srcOrd="6" destOrd="0" presId="urn:microsoft.com/office/officeart/2008/layout/VerticalCurvedList"/>
    <dgm:cxn modelId="{3851A09A-CD92-4CCE-AC79-E075A4BAF8FF}" type="presParOf" srcId="{430EE7DE-5958-4660-BDE8-EB6733ABA9A1}" destId="{1F97CFD8-260E-429D-BB3D-A5282418BD98}" srcOrd="0" destOrd="0" presId="urn:microsoft.com/office/officeart/2008/layout/VerticalCurvedList"/>
    <dgm:cxn modelId="{E9D46D36-D3B6-464E-9D6C-965B9D58ABBB}" type="presParOf" srcId="{DB944135-0790-4641-AC53-13898CD2383F}" destId="{58F1462F-3240-45D0-9532-2FD4632BCEE5}" srcOrd="7" destOrd="0" presId="urn:microsoft.com/office/officeart/2008/layout/VerticalCurvedList"/>
    <dgm:cxn modelId="{96F61328-B9DE-473B-8EC9-AE342F93E065}" type="presParOf" srcId="{DB944135-0790-4641-AC53-13898CD2383F}" destId="{E08370A0-E882-4756-81D2-FB8BB4639D01}" srcOrd="8" destOrd="0" presId="urn:microsoft.com/office/officeart/2008/layout/VerticalCurvedList"/>
    <dgm:cxn modelId="{6865F6D6-72FE-4CE7-B657-EFEE33A7A953}" type="presParOf" srcId="{E08370A0-E882-4756-81D2-FB8BB4639D01}" destId="{B929815C-08DF-4EB6-9CB4-2C31B8965FCC}" srcOrd="0" destOrd="0" presId="urn:microsoft.com/office/officeart/2008/layout/VerticalCurvedList"/>
    <dgm:cxn modelId="{B543646A-9F37-4C08-9443-1FF083E2A0E2}" type="presParOf" srcId="{DB944135-0790-4641-AC53-13898CD2383F}" destId="{2D42A563-99A9-4D20-8FC4-550C1FDCF5BE}" srcOrd="9" destOrd="0" presId="urn:microsoft.com/office/officeart/2008/layout/VerticalCurvedList"/>
    <dgm:cxn modelId="{8E4F55B9-63EF-4C57-926A-02F3BE51279A}" type="presParOf" srcId="{DB944135-0790-4641-AC53-13898CD2383F}" destId="{31B6881E-5F6E-4497-9F4B-6A9F636F3931}" srcOrd="10" destOrd="0" presId="urn:microsoft.com/office/officeart/2008/layout/VerticalCurvedList"/>
    <dgm:cxn modelId="{2FFF5B4F-5F74-4126-A3A9-643852D012D5}" type="presParOf" srcId="{31B6881E-5F6E-4497-9F4B-6A9F636F3931}" destId="{A8403C5D-93A8-48A2-B606-5ECC50393E3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8/layout/VerticalCurvedList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59535407-DD8A-4DA9-9BBC-6A940B407EEF}">
      <dgm:prSet phldrT="[Text]" custT="1"/>
      <dgm:spPr/>
      <dgm:t>
        <a:bodyPr/>
        <a:lstStyle/>
        <a:p>
          <a:pPr algn="r" rtl="1"/>
          <a:r>
            <a:rPr lang="fa-IR" sz="2400" kern="1200" dirty="0" smtClean="0">
              <a:solidFill>
                <a:srgbClr val="FFFF00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1- دلایل اهمیت</a:t>
          </a:r>
          <a:r>
            <a:rPr lang="fa-IR" sz="2400" kern="1200" dirty="0" smtClean="0">
              <a:solidFill>
                <a:srgbClr val="FFFF00"/>
              </a:solidFill>
              <a:cs typeface="B Titr" panose="00000700000000000000" pitchFamily="2" charset="-78"/>
            </a:rPr>
            <a:t>:</a:t>
          </a:r>
          <a:endParaRPr lang="en-US" sz="24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gm:t>
    </dgm:pt>
    <dgm:pt modelId="{80A55DD8-3C2E-4572-9F85-E5FCEAE94DD5}" type="parTrans" cxnId="{C37DB697-58AE-46C9-9928-6EB08703FC39}">
      <dgm:prSet/>
      <dgm:spPr/>
      <dgm:t>
        <a:bodyPr/>
        <a:lstStyle/>
        <a:p>
          <a:endParaRPr lang="en-US"/>
        </a:p>
      </dgm:t>
    </dgm:pt>
    <dgm:pt modelId="{61082177-62D9-462F-A841-079C48131151}" type="sibTrans" cxnId="{C37DB697-58AE-46C9-9928-6EB08703FC39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24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1/1- ملاک انسانیت انسان</a:t>
          </a:r>
          <a:endParaRPr lang="en-US" sz="2400" b="1" kern="1200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62939A80-0613-4786-BB74-F94C84974181}">
      <dgm:prSet custT="1"/>
      <dgm:spPr/>
      <dgm:t>
        <a:bodyPr/>
        <a:lstStyle/>
        <a:p>
          <a:pPr rtl="1"/>
          <a:r>
            <a:rPr lang="fa-IR" sz="24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1/2- مصداق خیر دنیا و آخرت</a:t>
          </a:r>
          <a:endParaRPr lang="en-US" sz="2400" b="1" kern="1200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90C7DAC5-6310-4FBB-B7B1-904A94E40C0D}" type="sibTrans" cxnId="{EB539A61-7F1B-4B55-8686-4A9588C93896}">
      <dgm:prSet/>
      <dgm:spPr/>
      <dgm:t>
        <a:bodyPr/>
        <a:lstStyle/>
        <a:p>
          <a:endParaRPr lang="en-US"/>
        </a:p>
      </dgm:t>
    </dgm:pt>
    <dgm:pt modelId="{EF088B16-012C-41A5-B101-C63507A08D55}" type="parTrans" cxnId="{EB539A61-7F1B-4B55-8686-4A9588C93896}">
      <dgm:prSet/>
      <dgm:spPr/>
      <dgm:t>
        <a:bodyPr/>
        <a:lstStyle/>
        <a:p>
          <a:endParaRPr lang="en-US"/>
        </a:p>
      </dgm:t>
    </dgm:pt>
    <dgm:pt modelId="{9BF26730-5BFF-4EA2-80F8-F255F0B71835}">
      <dgm:prSet custT="1"/>
      <dgm:spPr>
        <a:solidFill>
          <a:srgbClr val="FFD347"/>
        </a:solidFill>
      </dgm:spPr>
      <dgm:t>
        <a:bodyPr/>
        <a:lstStyle/>
        <a:p>
          <a:pPr rtl="1"/>
          <a:r>
            <a:rPr lang="fa-IR" sz="20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 1/3- کلید پیروزی در جنگ اراده ها</a:t>
          </a:r>
          <a:endParaRPr lang="en-US" sz="2000" b="1" kern="1200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56A2F838-23D5-4A20-BBE1-5AA7D29859CD}" type="parTrans" cxnId="{15EB9303-6B03-4070-A090-0E89B923963E}">
      <dgm:prSet/>
      <dgm:spPr/>
      <dgm:t>
        <a:bodyPr/>
        <a:lstStyle/>
        <a:p>
          <a:endParaRPr lang="en-US"/>
        </a:p>
      </dgm:t>
    </dgm:pt>
    <dgm:pt modelId="{B84A2DF0-4CB4-4603-8B5C-F6A5BBC96B09}" type="sibTrans" cxnId="{15EB9303-6B03-4070-A090-0E89B923963E}">
      <dgm:prSet/>
      <dgm:spPr/>
      <dgm:t>
        <a:bodyPr/>
        <a:lstStyle/>
        <a:p>
          <a:endParaRPr lang="en-US"/>
        </a:p>
      </dgm:t>
    </dgm:pt>
    <dgm:pt modelId="{91A77CE3-FE11-41BD-AA7F-B79412FB56CC}">
      <dgm:prSet custT="1"/>
      <dgm:spPr>
        <a:solidFill>
          <a:srgbClr val="C39BE1"/>
        </a:solidFill>
      </dgm:spPr>
      <dgm:t>
        <a:bodyPr/>
        <a:lstStyle/>
        <a:p>
          <a:pPr rtl="1"/>
          <a:r>
            <a:rPr lang="fa-IR" sz="18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1/4- مطالبه جدی و مستمر مقام معظم فرماندهی کل قوا امام خامنه ای(دام ظله)</a:t>
          </a:r>
          <a:endParaRPr lang="en-US" sz="1800" b="1" kern="1200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EEC7E23F-28F3-4A87-B7EA-9F513D1949DF}" type="parTrans" cxnId="{008E8C63-EDC7-4FEA-842C-B23F5EFF722A}">
      <dgm:prSet/>
      <dgm:spPr/>
      <dgm:t>
        <a:bodyPr/>
        <a:lstStyle/>
        <a:p>
          <a:endParaRPr lang="en-US"/>
        </a:p>
      </dgm:t>
    </dgm:pt>
    <dgm:pt modelId="{625CA8F6-38A7-4F41-98A7-3A8967A7A8BE}" type="sibTrans" cxnId="{008E8C63-EDC7-4FEA-842C-B23F5EFF722A}">
      <dgm:prSet/>
      <dgm:spPr/>
      <dgm:t>
        <a:bodyPr/>
        <a:lstStyle/>
        <a:p>
          <a:endParaRPr lang="en-US"/>
        </a:p>
      </dgm:t>
    </dgm:pt>
    <dgm:pt modelId="{91BD08E5-64AE-45FC-B990-EF61EF3B1FD7}" type="pres">
      <dgm:prSet presAssocID="{3CFE6007-BD23-40CC-98C5-11B9E170E53B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pPr rtl="1"/>
          <a:endParaRPr lang="fa-IR"/>
        </a:p>
      </dgm:t>
    </dgm:pt>
    <dgm:pt modelId="{DB944135-0790-4641-AC53-13898CD2383F}" type="pres">
      <dgm:prSet presAssocID="{3CFE6007-BD23-40CC-98C5-11B9E170E53B}" presName="Name1" presStyleCnt="0"/>
      <dgm:spPr/>
      <dgm:t>
        <a:bodyPr/>
        <a:lstStyle/>
        <a:p>
          <a:pPr rtl="1"/>
          <a:endParaRPr lang="fa-IR"/>
        </a:p>
      </dgm:t>
    </dgm:pt>
    <dgm:pt modelId="{E1666D75-0E18-4280-B0CD-980E77599D0F}" type="pres">
      <dgm:prSet presAssocID="{3CFE6007-BD23-40CC-98C5-11B9E170E53B}" presName="cycle" presStyleCnt="0"/>
      <dgm:spPr/>
      <dgm:t>
        <a:bodyPr/>
        <a:lstStyle/>
        <a:p>
          <a:pPr rtl="1"/>
          <a:endParaRPr lang="fa-IR"/>
        </a:p>
      </dgm:t>
    </dgm:pt>
    <dgm:pt modelId="{4A5F8C83-DC87-4E90-B8C1-11A252FEFE68}" type="pres">
      <dgm:prSet presAssocID="{3CFE6007-BD23-40CC-98C5-11B9E170E53B}" presName="srcNode" presStyleLbl="node1" presStyleIdx="0" presStyleCnt="5"/>
      <dgm:spPr/>
      <dgm:t>
        <a:bodyPr/>
        <a:lstStyle/>
        <a:p>
          <a:pPr rtl="1"/>
          <a:endParaRPr lang="fa-IR"/>
        </a:p>
      </dgm:t>
    </dgm:pt>
    <dgm:pt modelId="{FB2A258F-B778-48C4-BA82-D561177A1CFD}" type="pres">
      <dgm:prSet presAssocID="{3CFE6007-BD23-40CC-98C5-11B9E170E53B}" presName="conn" presStyleLbl="parChTrans1D2" presStyleIdx="0" presStyleCnt="1"/>
      <dgm:spPr/>
      <dgm:t>
        <a:bodyPr/>
        <a:lstStyle/>
        <a:p>
          <a:pPr rtl="1"/>
          <a:endParaRPr lang="fa-IR"/>
        </a:p>
      </dgm:t>
    </dgm:pt>
    <dgm:pt modelId="{16A311EB-B480-441A-A16F-E483CA757CC9}" type="pres">
      <dgm:prSet presAssocID="{3CFE6007-BD23-40CC-98C5-11B9E170E53B}" presName="extraNode" presStyleLbl="node1" presStyleIdx="0" presStyleCnt="5"/>
      <dgm:spPr/>
      <dgm:t>
        <a:bodyPr/>
        <a:lstStyle/>
        <a:p>
          <a:pPr rtl="1"/>
          <a:endParaRPr lang="fa-IR"/>
        </a:p>
      </dgm:t>
    </dgm:pt>
    <dgm:pt modelId="{37EB98EB-1A5A-4FCE-AB4A-EE03311BF1D2}" type="pres">
      <dgm:prSet presAssocID="{3CFE6007-BD23-40CC-98C5-11B9E170E53B}" presName="dstNode" presStyleLbl="node1" presStyleIdx="0" presStyleCnt="5"/>
      <dgm:spPr/>
      <dgm:t>
        <a:bodyPr/>
        <a:lstStyle/>
        <a:p>
          <a:pPr rtl="1"/>
          <a:endParaRPr lang="fa-IR"/>
        </a:p>
      </dgm:t>
    </dgm:pt>
    <dgm:pt modelId="{B5CB0E9A-755C-4280-9452-DD11F59C1027}" type="pres">
      <dgm:prSet presAssocID="{59535407-DD8A-4DA9-9BBC-6A940B407EEF}" presName="text_1" presStyleLbl="node1" presStyleIdx="0" presStyleCnt="5" custLinFactNeighborY="-454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14F6665-3665-45DB-94B9-D0B56327B3BB}" type="pres">
      <dgm:prSet presAssocID="{59535407-DD8A-4DA9-9BBC-6A940B407EEF}" presName="accent_1" presStyleCnt="0"/>
      <dgm:spPr/>
      <dgm:t>
        <a:bodyPr/>
        <a:lstStyle/>
        <a:p>
          <a:pPr rtl="1"/>
          <a:endParaRPr lang="fa-IR"/>
        </a:p>
      </dgm:t>
    </dgm:pt>
    <dgm:pt modelId="{C253E413-4BB3-4675-AF20-0282FA4F3D28}" type="pres">
      <dgm:prSet presAssocID="{59535407-DD8A-4DA9-9BBC-6A940B407EEF}" presName="accentRepeatNode" presStyleLbl="solidFgAcc1" presStyleIdx="0" presStyleCnt="5"/>
      <dgm:spPr/>
      <dgm:t>
        <a:bodyPr/>
        <a:lstStyle/>
        <a:p>
          <a:pPr rtl="1"/>
          <a:endParaRPr lang="fa-IR"/>
        </a:p>
      </dgm:t>
    </dgm:pt>
    <dgm:pt modelId="{2590B391-2F30-44CB-ADDE-C233F71D549B}" type="pres">
      <dgm:prSet presAssocID="{D6AC301B-8611-449A-9105-7E41D4F1B50F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5D1B1B3-2A2A-4C6C-9120-75B6E4718B11}" type="pres">
      <dgm:prSet presAssocID="{D6AC301B-8611-449A-9105-7E41D4F1B50F}" presName="accent_2" presStyleCnt="0"/>
      <dgm:spPr/>
      <dgm:t>
        <a:bodyPr/>
        <a:lstStyle/>
        <a:p>
          <a:pPr rtl="1"/>
          <a:endParaRPr lang="fa-IR"/>
        </a:p>
      </dgm:t>
    </dgm:pt>
    <dgm:pt modelId="{FBB2FDC3-12AA-4FAA-BBB7-B1048C2C6763}" type="pres">
      <dgm:prSet presAssocID="{D6AC301B-8611-449A-9105-7E41D4F1B50F}" presName="accentRepeatNode" presStyleLbl="solidFgAcc1" presStyleIdx="1" presStyleCnt="5"/>
      <dgm:spPr/>
      <dgm:t>
        <a:bodyPr/>
        <a:lstStyle/>
        <a:p>
          <a:pPr rtl="1"/>
          <a:endParaRPr lang="fa-IR"/>
        </a:p>
      </dgm:t>
    </dgm:pt>
    <dgm:pt modelId="{90226A27-4DF1-425D-A226-40C5316720A1}" type="pres">
      <dgm:prSet presAssocID="{62939A80-0613-4786-BB74-F94C84974181}" presName="text_3" presStyleLbl="node1" presStyleIdx="2" presStyleCnt="5" custLinFactNeighborX="-82" custLinFactNeighborY="-4528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30EE7DE-5958-4660-BDE8-EB6733ABA9A1}" type="pres">
      <dgm:prSet presAssocID="{62939A80-0613-4786-BB74-F94C84974181}" presName="accent_3" presStyleCnt="0"/>
      <dgm:spPr/>
      <dgm:t>
        <a:bodyPr/>
        <a:lstStyle/>
        <a:p>
          <a:pPr rtl="1"/>
          <a:endParaRPr lang="fa-IR"/>
        </a:p>
      </dgm:t>
    </dgm:pt>
    <dgm:pt modelId="{1F97CFD8-260E-429D-BB3D-A5282418BD98}" type="pres">
      <dgm:prSet presAssocID="{62939A80-0613-4786-BB74-F94C84974181}" presName="accentRepeatNode" presStyleLbl="solidFgAcc1" presStyleIdx="2" presStyleCnt="5"/>
      <dgm:spPr/>
      <dgm:t>
        <a:bodyPr/>
        <a:lstStyle/>
        <a:p>
          <a:pPr rtl="1"/>
          <a:endParaRPr lang="fa-IR"/>
        </a:p>
      </dgm:t>
    </dgm:pt>
    <dgm:pt modelId="{58F1462F-3240-45D0-9532-2FD4632BCEE5}" type="pres">
      <dgm:prSet presAssocID="{9BF26730-5BFF-4EA2-80F8-F255F0B71835}" presName="text_4" presStyleLbl="node1" presStyleIdx="3" presStyleCnt="5" custScaleX="102916" custLinFactNeighborX="-154" custLinFactNeighborY="-90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8370A0-E882-4756-81D2-FB8BB4639D01}" type="pres">
      <dgm:prSet presAssocID="{9BF26730-5BFF-4EA2-80F8-F255F0B71835}" presName="accent_4" presStyleCnt="0"/>
      <dgm:spPr/>
    </dgm:pt>
    <dgm:pt modelId="{B929815C-08DF-4EB6-9CB4-2C31B8965FCC}" type="pres">
      <dgm:prSet presAssocID="{9BF26730-5BFF-4EA2-80F8-F255F0B71835}" presName="accentRepeatNode" presStyleLbl="solidFgAcc1" presStyleIdx="3" presStyleCnt="5"/>
      <dgm:spPr/>
    </dgm:pt>
    <dgm:pt modelId="{7D08A689-5116-453D-BC38-97ED9471CBD6}" type="pres">
      <dgm:prSet presAssocID="{91A77CE3-FE11-41BD-AA7F-B79412FB56CC}" presName="text_5" presStyleLbl="node1" presStyleIdx="4" presStyleCnt="5" custLinFactNeighborX="-833" custLinFactNeighborY="45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8D38BB-08FE-4379-8AA4-9DAA2B195D73}" type="pres">
      <dgm:prSet presAssocID="{91A77CE3-FE11-41BD-AA7F-B79412FB56CC}" presName="accent_5" presStyleCnt="0"/>
      <dgm:spPr/>
    </dgm:pt>
    <dgm:pt modelId="{45EE42D3-A8BB-477E-A668-C9BC555F4DC9}" type="pres">
      <dgm:prSet presAssocID="{91A77CE3-FE11-41BD-AA7F-B79412FB56CC}" presName="accentRepeatNode" presStyleLbl="solidFgAcc1" presStyleIdx="4" presStyleCnt="5"/>
      <dgm:spPr/>
    </dgm:pt>
  </dgm:ptLst>
  <dgm:cxnLst>
    <dgm:cxn modelId="{008E8C63-EDC7-4FEA-842C-B23F5EFF722A}" srcId="{3CFE6007-BD23-40CC-98C5-11B9E170E53B}" destId="{91A77CE3-FE11-41BD-AA7F-B79412FB56CC}" srcOrd="4" destOrd="0" parTransId="{EEC7E23F-28F3-4A87-B7EA-9F513D1949DF}" sibTransId="{625CA8F6-38A7-4F41-98A7-3A8967A7A8BE}"/>
    <dgm:cxn modelId="{EB539A61-7F1B-4B55-8686-4A9588C93896}" srcId="{3CFE6007-BD23-40CC-98C5-11B9E170E53B}" destId="{62939A80-0613-4786-BB74-F94C84974181}" srcOrd="2" destOrd="0" parTransId="{EF088B16-012C-41A5-B101-C63507A08D55}" sibTransId="{90C7DAC5-6310-4FBB-B7B1-904A94E40C0D}"/>
    <dgm:cxn modelId="{15EB9303-6B03-4070-A090-0E89B923963E}" srcId="{3CFE6007-BD23-40CC-98C5-11B9E170E53B}" destId="{9BF26730-5BFF-4EA2-80F8-F255F0B71835}" srcOrd="3" destOrd="0" parTransId="{56A2F838-23D5-4A20-BBE1-5AA7D29859CD}" sibTransId="{B84A2DF0-4CB4-4603-8B5C-F6A5BBC96B09}"/>
    <dgm:cxn modelId="{FCB9DD61-0C63-4551-9CF9-33F2F0133F87}" type="presOf" srcId="{91A77CE3-FE11-41BD-AA7F-B79412FB56CC}" destId="{7D08A689-5116-453D-BC38-97ED9471CBD6}" srcOrd="0" destOrd="0" presId="urn:microsoft.com/office/officeart/2008/layout/VerticalCurvedList"/>
    <dgm:cxn modelId="{457E8345-74D5-451B-ACE0-A870D4D3FC68}" type="presOf" srcId="{59535407-DD8A-4DA9-9BBC-6A940B407EEF}" destId="{B5CB0E9A-755C-4280-9452-DD11F59C1027}" srcOrd="0" destOrd="0" presId="urn:microsoft.com/office/officeart/2008/layout/VerticalCurvedList"/>
    <dgm:cxn modelId="{C37DB697-58AE-46C9-9928-6EB08703FC39}" srcId="{3CFE6007-BD23-40CC-98C5-11B9E170E53B}" destId="{59535407-DD8A-4DA9-9BBC-6A940B407EEF}" srcOrd="0" destOrd="0" parTransId="{80A55DD8-3C2E-4572-9F85-E5FCEAE94DD5}" sibTransId="{61082177-62D9-462F-A841-079C48131151}"/>
    <dgm:cxn modelId="{722C6710-930C-4E82-90A9-79FDE7B217BD}" type="presOf" srcId="{9BF26730-5BFF-4EA2-80F8-F255F0B71835}" destId="{58F1462F-3240-45D0-9532-2FD4632BCEE5}" srcOrd="0" destOrd="0" presId="urn:microsoft.com/office/officeart/2008/layout/VerticalCurvedList"/>
    <dgm:cxn modelId="{B9A71692-6599-4DDA-9D54-5889462EC6AE}" type="presOf" srcId="{D6AC301B-8611-449A-9105-7E41D4F1B50F}" destId="{2590B391-2F30-44CB-ADDE-C233F71D549B}" srcOrd="0" destOrd="0" presId="urn:microsoft.com/office/officeart/2008/layout/VerticalCurvedList"/>
    <dgm:cxn modelId="{0E7E5C4A-E1D2-4B49-845C-8597D384151E}" type="presOf" srcId="{3CFE6007-BD23-40CC-98C5-11B9E170E53B}" destId="{91BD08E5-64AE-45FC-B990-EF61EF3B1FD7}" srcOrd="0" destOrd="0" presId="urn:microsoft.com/office/officeart/2008/layout/VerticalCurvedList"/>
    <dgm:cxn modelId="{E5CB02BD-60BF-4A78-8B02-6F722D7E1104}" type="presOf" srcId="{62939A80-0613-4786-BB74-F94C84974181}" destId="{90226A27-4DF1-425D-A226-40C5316720A1}" srcOrd="0" destOrd="0" presId="urn:microsoft.com/office/officeart/2008/layout/VerticalCurvedList"/>
    <dgm:cxn modelId="{5AE3FB7F-5840-407F-AF2B-75DBCBB57A33}" type="presOf" srcId="{61082177-62D9-462F-A841-079C48131151}" destId="{FB2A258F-B778-48C4-BA82-D561177A1CFD}" srcOrd="0" destOrd="0" presId="urn:microsoft.com/office/officeart/2008/layout/VerticalCurvedList"/>
    <dgm:cxn modelId="{8E1FEAE5-3164-4A12-ACD1-16ACEAA88EF2}" srcId="{3CFE6007-BD23-40CC-98C5-11B9E170E53B}" destId="{D6AC301B-8611-449A-9105-7E41D4F1B50F}" srcOrd="1" destOrd="0" parTransId="{54AE241D-C80C-4418-BEC2-D08EB1A7297F}" sibTransId="{BD0F6ED4-577C-45AE-80F0-57576D93E14D}"/>
    <dgm:cxn modelId="{C109AEF7-F5DC-43A5-976C-5DEE7FDB794E}" type="presParOf" srcId="{91BD08E5-64AE-45FC-B990-EF61EF3B1FD7}" destId="{DB944135-0790-4641-AC53-13898CD2383F}" srcOrd="0" destOrd="0" presId="urn:microsoft.com/office/officeart/2008/layout/VerticalCurvedList"/>
    <dgm:cxn modelId="{FFE04F67-BBBF-4109-A797-3A93A3CBD46C}" type="presParOf" srcId="{DB944135-0790-4641-AC53-13898CD2383F}" destId="{E1666D75-0E18-4280-B0CD-980E77599D0F}" srcOrd="0" destOrd="0" presId="urn:microsoft.com/office/officeart/2008/layout/VerticalCurvedList"/>
    <dgm:cxn modelId="{73C31901-0C9C-405F-83FB-5057E9D58282}" type="presParOf" srcId="{E1666D75-0E18-4280-B0CD-980E77599D0F}" destId="{4A5F8C83-DC87-4E90-B8C1-11A252FEFE68}" srcOrd="0" destOrd="0" presId="urn:microsoft.com/office/officeart/2008/layout/VerticalCurvedList"/>
    <dgm:cxn modelId="{FF638A1A-39F1-453F-9FDD-7BD0E3F9D0DD}" type="presParOf" srcId="{E1666D75-0E18-4280-B0CD-980E77599D0F}" destId="{FB2A258F-B778-48C4-BA82-D561177A1CFD}" srcOrd="1" destOrd="0" presId="urn:microsoft.com/office/officeart/2008/layout/VerticalCurvedList"/>
    <dgm:cxn modelId="{5F337CAC-CF08-4F34-9447-F5055F17301C}" type="presParOf" srcId="{E1666D75-0E18-4280-B0CD-980E77599D0F}" destId="{16A311EB-B480-441A-A16F-E483CA757CC9}" srcOrd="2" destOrd="0" presId="urn:microsoft.com/office/officeart/2008/layout/VerticalCurvedList"/>
    <dgm:cxn modelId="{739F7CBF-A243-4C66-A01C-8D390312D396}" type="presParOf" srcId="{E1666D75-0E18-4280-B0CD-980E77599D0F}" destId="{37EB98EB-1A5A-4FCE-AB4A-EE03311BF1D2}" srcOrd="3" destOrd="0" presId="urn:microsoft.com/office/officeart/2008/layout/VerticalCurvedList"/>
    <dgm:cxn modelId="{C57E2C03-775E-49A0-92B9-BC91A1298F85}" type="presParOf" srcId="{DB944135-0790-4641-AC53-13898CD2383F}" destId="{B5CB0E9A-755C-4280-9452-DD11F59C1027}" srcOrd="1" destOrd="0" presId="urn:microsoft.com/office/officeart/2008/layout/VerticalCurvedList"/>
    <dgm:cxn modelId="{7DB8B5E7-EFB8-4415-817F-7AAA60BEF038}" type="presParOf" srcId="{DB944135-0790-4641-AC53-13898CD2383F}" destId="{214F6665-3665-45DB-94B9-D0B56327B3BB}" srcOrd="2" destOrd="0" presId="urn:microsoft.com/office/officeart/2008/layout/VerticalCurvedList"/>
    <dgm:cxn modelId="{A6A82CBD-6ED2-43F0-AD13-27288A088B27}" type="presParOf" srcId="{214F6665-3665-45DB-94B9-D0B56327B3BB}" destId="{C253E413-4BB3-4675-AF20-0282FA4F3D28}" srcOrd="0" destOrd="0" presId="urn:microsoft.com/office/officeart/2008/layout/VerticalCurvedList"/>
    <dgm:cxn modelId="{A3C24458-2F26-4841-B316-7FECDFA50289}" type="presParOf" srcId="{DB944135-0790-4641-AC53-13898CD2383F}" destId="{2590B391-2F30-44CB-ADDE-C233F71D549B}" srcOrd="3" destOrd="0" presId="urn:microsoft.com/office/officeart/2008/layout/VerticalCurvedList"/>
    <dgm:cxn modelId="{09D9A37E-1447-47B4-B7A5-C3BC35E29E58}" type="presParOf" srcId="{DB944135-0790-4641-AC53-13898CD2383F}" destId="{F5D1B1B3-2A2A-4C6C-9120-75B6E4718B11}" srcOrd="4" destOrd="0" presId="urn:microsoft.com/office/officeart/2008/layout/VerticalCurvedList"/>
    <dgm:cxn modelId="{2416CF66-0663-4AFF-8F31-F67DECC3BBB9}" type="presParOf" srcId="{F5D1B1B3-2A2A-4C6C-9120-75B6E4718B11}" destId="{FBB2FDC3-12AA-4FAA-BBB7-B1048C2C6763}" srcOrd="0" destOrd="0" presId="urn:microsoft.com/office/officeart/2008/layout/VerticalCurvedList"/>
    <dgm:cxn modelId="{1D9793E2-BD3A-40AB-A2C8-EA0CD0B88F48}" type="presParOf" srcId="{DB944135-0790-4641-AC53-13898CD2383F}" destId="{90226A27-4DF1-425D-A226-40C5316720A1}" srcOrd="5" destOrd="0" presId="urn:microsoft.com/office/officeart/2008/layout/VerticalCurvedList"/>
    <dgm:cxn modelId="{7A1F1D71-6885-4E95-AC8A-D0946F4DFC9F}" type="presParOf" srcId="{DB944135-0790-4641-AC53-13898CD2383F}" destId="{430EE7DE-5958-4660-BDE8-EB6733ABA9A1}" srcOrd="6" destOrd="0" presId="urn:microsoft.com/office/officeart/2008/layout/VerticalCurvedList"/>
    <dgm:cxn modelId="{2A906BEA-465D-4E28-8B23-A564A6A7C3A6}" type="presParOf" srcId="{430EE7DE-5958-4660-BDE8-EB6733ABA9A1}" destId="{1F97CFD8-260E-429D-BB3D-A5282418BD98}" srcOrd="0" destOrd="0" presId="urn:microsoft.com/office/officeart/2008/layout/VerticalCurvedList"/>
    <dgm:cxn modelId="{FE790B5E-C263-4765-91EB-E8239EF49AB2}" type="presParOf" srcId="{DB944135-0790-4641-AC53-13898CD2383F}" destId="{58F1462F-3240-45D0-9532-2FD4632BCEE5}" srcOrd="7" destOrd="0" presId="urn:microsoft.com/office/officeart/2008/layout/VerticalCurvedList"/>
    <dgm:cxn modelId="{A5F1041E-FA6C-44D0-BB6E-D7C7A6FE9E49}" type="presParOf" srcId="{DB944135-0790-4641-AC53-13898CD2383F}" destId="{E08370A0-E882-4756-81D2-FB8BB4639D01}" srcOrd="8" destOrd="0" presId="urn:microsoft.com/office/officeart/2008/layout/VerticalCurvedList"/>
    <dgm:cxn modelId="{7CE453C7-6FE6-4D43-AA3C-4C94780FB8A8}" type="presParOf" srcId="{E08370A0-E882-4756-81D2-FB8BB4639D01}" destId="{B929815C-08DF-4EB6-9CB4-2C31B8965FCC}" srcOrd="0" destOrd="0" presId="urn:microsoft.com/office/officeart/2008/layout/VerticalCurvedList"/>
    <dgm:cxn modelId="{2D4E8E7D-9C1A-4EE3-B5E4-A22AB92A62B9}" type="presParOf" srcId="{DB944135-0790-4641-AC53-13898CD2383F}" destId="{7D08A689-5116-453D-BC38-97ED9471CBD6}" srcOrd="9" destOrd="0" presId="urn:microsoft.com/office/officeart/2008/layout/VerticalCurvedList"/>
    <dgm:cxn modelId="{66876326-F5BB-49FA-98C1-BFE687061897}" type="presParOf" srcId="{DB944135-0790-4641-AC53-13898CD2383F}" destId="{578D38BB-08FE-4379-8AA4-9DAA2B195D73}" srcOrd="10" destOrd="0" presId="urn:microsoft.com/office/officeart/2008/layout/VerticalCurvedList"/>
    <dgm:cxn modelId="{931A244E-D9BA-4ED6-8C4A-68D7BE991185}" type="presParOf" srcId="{578D38BB-08FE-4379-8AA4-9DAA2B195D73}" destId="{45EE42D3-A8BB-477E-A668-C9BC555F4DC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>
        <a:solidFill>
          <a:srgbClr val="92D050"/>
        </a:solidFill>
      </dgm:spPr>
      <dgm:t>
        <a:bodyPr/>
        <a:lstStyle/>
        <a:p>
          <a:pPr algn="r" rtl="1"/>
          <a:r>
            <a:rPr lang="fa-IR" sz="2800" b="1" i="0" dirty="0" smtClean="0">
              <a:solidFill>
                <a:schemeClr val="tx1"/>
              </a:solidFill>
              <a:cs typeface="B Titr" panose="00000700000000000000" pitchFamily="2" charset="-78"/>
            </a:rPr>
            <a:t>2- آثار و برکات ارتقای بصیرت دینی</a:t>
          </a:r>
          <a:r>
            <a:rPr lang="fa-IR" sz="2600" i="0" dirty="0" smtClean="0"/>
            <a:t/>
          </a:r>
          <a:br>
            <a:rPr lang="fa-IR" sz="2600" i="0" dirty="0" smtClean="0"/>
          </a:br>
          <a:endParaRPr lang="en-US" sz="26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A80D7C43-E7DB-4F47-BE6F-4836BA4BC8D0}" type="presOf" srcId="{D6AC301B-8611-449A-9105-7E41D4F1B50F}" destId="{0FB9B668-125F-453D-99AC-F159A189FB19}" srcOrd="0" destOrd="0" presId="urn:microsoft.com/office/officeart/2005/8/layout/vList2"/>
    <dgm:cxn modelId="{D07C320B-59BF-455F-8777-C7EDCFEA06BD}" type="presOf" srcId="{3CFE6007-BD23-40CC-98C5-11B9E170E53B}" destId="{5B452C9F-7065-4917-A145-4C451BFEA0B1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CACAE443-E350-468B-B916-CE1C2A7C8202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2600" dirty="0" smtClean="0">
              <a:cs typeface="B Titr" panose="00000700000000000000" pitchFamily="2" charset="-78"/>
            </a:rPr>
            <a:t>پرسش های درس: </a:t>
          </a:r>
          <a:endParaRPr lang="en-US" sz="26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76517" custLinFactNeighborY="12623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C7C76CFD-46E0-463A-9516-D93C5F9AC4A5}" type="presOf" srcId="{3CFE6007-BD23-40CC-98C5-11B9E170E53B}" destId="{5B452C9F-7065-4917-A145-4C451BFEA0B1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B573B34C-95B6-49E3-A732-FCB1B7F0CD01}" type="presOf" srcId="{D6AC301B-8611-449A-9105-7E41D4F1B50F}" destId="{0FB9B668-125F-453D-99AC-F159A189FB19}" srcOrd="0" destOrd="0" presId="urn:microsoft.com/office/officeart/2005/8/layout/vList2"/>
    <dgm:cxn modelId="{A7EE0B7E-C969-4D76-B30F-0FACB2DDC740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dirty="0" smtClean="0">
              <a:cs typeface="B Titr" panose="00000700000000000000" pitchFamily="2" charset="-78"/>
            </a:rPr>
            <a:t>اهداف آموزشی:</a:t>
          </a:r>
          <a:endParaRPr lang="en-US" sz="20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4C9FD319-F968-4491-9755-618906EB4116}">
      <dgm:prSet phldrT="[Text]"/>
      <dgm:spPr>
        <a:solidFill>
          <a:srgbClr val="FFC000"/>
        </a:solidFill>
      </dgm:spPr>
      <dgm:t>
        <a:bodyPr/>
        <a:lstStyle/>
        <a:p>
          <a:pPr rtl="1"/>
          <a:r>
            <a:rPr lang="fa-IR" b="1" i="0" dirty="0" smtClean="0">
              <a:solidFill>
                <a:srgbClr val="C00000"/>
              </a:solidFill>
              <a:cs typeface="B Zar" panose="00000400000000000000" pitchFamily="2" charset="-78"/>
            </a:rPr>
            <a:t>امید است دانش پژوهان محترم پس از فراگیری این درس:</a:t>
          </a:r>
          <a:endParaRPr lang="en-US" b="1" dirty="0">
            <a:solidFill>
              <a:srgbClr val="C00000"/>
            </a:solidFill>
            <a:cs typeface="B Zar" panose="00000400000000000000" pitchFamily="2" charset="-78"/>
          </a:endParaRPr>
        </a:p>
      </dgm:t>
    </dgm:pt>
    <dgm:pt modelId="{C920EE7E-14A7-4432-80C8-71935476F91A}" type="parTrans" cxnId="{A67F2476-21E3-427C-965A-1BE7B494BC91}">
      <dgm:prSet/>
      <dgm:spPr/>
      <dgm:t>
        <a:bodyPr/>
        <a:lstStyle/>
        <a:p>
          <a:endParaRPr lang="en-US"/>
        </a:p>
      </dgm:t>
    </dgm:pt>
    <dgm:pt modelId="{7160C2AC-87B3-4FE3-821D-3206A8BC16BA}" type="sibTrans" cxnId="{A67F2476-21E3-427C-965A-1BE7B494BC91}">
      <dgm:prSet/>
      <dgm:spPr/>
      <dgm:t>
        <a:bodyPr/>
        <a:lstStyle/>
        <a:p>
          <a:endParaRPr lang="en-US"/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2" custScaleX="65000" custScaleY="62821" custLinFactNeighborX="18750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D98509-098A-49F1-A599-D7F64D05E35C}" type="pres">
      <dgm:prSet presAssocID="{BD0F6ED4-577C-45AE-80F0-57576D93E14D}" presName="spacer" presStyleCnt="0"/>
      <dgm:spPr/>
    </dgm:pt>
    <dgm:pt modelId="{C8FA20B3-4950-4269-A706-A34016BFFFF0}" type="pres">
      <dgm:prSet presAssocID="{4C9FD319-F968-4491-9755-618906EB4116}" presName="parentText" presStyleLbl="node1" presStyleIdx="1" presStyleCnt="2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FF450CD-A4C5-42C7-8B16-621175DF2A77}" type="presOf" srcId="{D6AC301B-8611-449A-9105-7E41D4F1B50F}" destId="{0FB9B668-125F-453D-99AC-F159A189FB19}" srcOrd="0" destOrd="0" presId="urn:microsoft.com/office/officeart/2005/8/layout/vList2"/>
    <dgm:cxn modelId="{A67F2476-21E3-427C-965A-1BE7B494BC91}" srcId="{3CFE6007-BD23-40CC-98C5-11B9E170E53B}" destId="{4C9FD319-F968-4491-9755-618906EB4116}" srcOrd="1" destOrd="0" parTransId="{C920EE7E-14A7-4432-80C8-71935476F91A}" sibTransId="{7160C2AC-87B3-4FE3-821D-3206A8BC16BA}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818EED4E-EB54-4C49-90C8-B2B0E7C95EE7}" type="presOf" srcId="{3CFE6007-BD23-40CC-98C5-11B9E170E53B}" destId="{5B452C9F-7065-4917-A145-4C451BFEA0B1}" srcOrd="0" destOrd="0" presId="urn:microsoft.com/office/officeart/2005/8/layout/vList2"/>
    <dgm:cxn modelId="{36B965AC-CDD6-4E9C-B78A-C77574590502}" type="presOf" srcId="{4C9FD319-F968-4491-9755-618906EB4116}" destId="{C8FA20B3-4950-4269-A706-A34016BFFFF0}" srcOrd="0" destOrd="0" presId="urn:microsoft.com/office/officeart/2005/8/layout/vList2"/>
    <dgm:cxn modelId="{47C130CB-BD4F-42D1-B234-D71DB9F273BA}" type="presParOf" srcId="{5B452C9F-7065-4917-A145-4C451BFEA0B1}" destId="{0FB9B668-125F-453D-99AC-F159A189FB19}" srcOrd="0" destOrd="0" presId="urn:microsoft.com/office/officeart/2005/8/layout/vList2"/>
    <dgm:cxn modelId="{A27DB023-9EE0-40DD-BEED-E38362C8EC11}" type="presParOf" srcId="{5B452C9F-7065-4917-A145-4C451BFEA0B1}" destId="{77D98509-098A-49F1-A599-D7F64D05E35C}" srcOrd="1" destOrd="0" presId="urn:microsoft.com/office/officeart/2005/8/layout/vList2"/>
    <dgm:cxn modelId="{3A710E99-A2C9-4A75-9435-502BCFA9A8FA}" type="presParOf" srcId="{5B452C9F-7065-4917-A145-4C451BFEA0B1}" destId="{C8FA20B3-4950-4269-A706-A34016BFFFF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i="0" dirty="0" smtClean="0">
              <a:cs typeface="B Titr" panose="00000700000000000000" pitchFamily="2" charset="-78"/>
            </a:rPr>
            <a:t>1- علمی- فکری (معرفتی)</a:t>
          </a:r>
          <a:endParaRPr lang="en-US" sz="20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1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26D76C84-DE81-4E1F-9801-D461361B58E7}" type="presOf" srcId="{3CFE6007-BD23-40CC-98C5-11B9E170E53B}" destId="{5B452C9F-7065-4917-A145-4C451BFEA0B1}" srcOrd="0" destOrd="0" presId="urn:microsoft.com/office/officeart/2005/8/layout/vList2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CC688C31-96D5-483D-AA03-5C1B2E380B2D}" type="presOf" srcId="{D6AC301B-8611-449A-9105-7E41D4F1B50F}" destId="{0FB9B668-125F-453D-99AC-F159A189FB19}" srcOrd="0" destOrd="0" presId="urn:microsoft.com/office/officeart/2005/8/layout/vList2"/>
    <dgm:cxn modelId="{CB35ECFE-1CC1-4A45-B491-BDB5ECF076BF}" type="presParOf" srcId="{5B452C9F-7065-4917-A145-4C451BFEA0B1}" destId="{0FB9B668-125F-453D-99AC-F159A189FB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2506979" y="93051"/>
          <a:ext cx="4655820" cy="625122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cs typeface="B Titr" panose="00000700000000000000" pitchFamily="2" charset="-78"/>
            </a:rPr>
            <a:t>اهداف آموزشی:</a:t>
          </a:r>
          <a:endParaRPr lang="en-US" sz="20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2537495" y="123567"/>
        <a:ext cx="4594788" cy="564090"/>
      </dsp:txXfrm>
    </dsp:sp>
    <dsp:sp modelId="{C8FA20B3-4950-4269-A706-A34016BFFFF0}">
      <dsp:nvSpPr>
        <dsp:cNvPr id="0" name=""/>
        <dsp:cNvSpPr/>
      </dsp:nvSpPr>
      <dsp:spPr>
        <a:xfrm>
          <a:off x="0" y="795933"/>
          <a:ext cx="7162800" cy="625122"/>
        </a:xfrm>
        <a:prstGeom prst="round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امید است دانش پژوهان محترم پس از فراگیری این درس:</a:t>
          </a:r>
          <a:endParaRPr lang="en-US" sz="1900" b="1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30516" y="826449"/>
        <a:ext cx="7101768" cy="56409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309467"/>
          <a:ext cx="5867399" cy="75264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i="0" kern="1200" dirty="0" smtClean="0">
              <a:cs typeface="B Titr" panose="00000700000000000000" pitchFamily="2" charset="-78"/>
            </a:rPr>
            <a:t>2- عملی- رفتاری</a:t>
          </a:r>
          <a:endParaRPr lang="en-US" sz="3200" b="1" i="0" kern="1200" dirty="0">
            <a:cs typeface="B Titr" panose="00000700000000000000" pitchFamily="2" charset="-78"/>
          </a:endParaRPr>
        </a:p>
      </dsp:txBody>
      <dsp:txXfrm>
        <a:off x="36741" y="346208"/>
        <a:ext cx="5793917" cy="67916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C88543-F246-4584-8D89-B18D42AFAE75}">
      <dsp:nvSpPr>
        <dsp:cNvPr id="0" name=""/>
        <dsp:cNvSpPr/>
      </dsp:nvSpPr>
      <dsp:spPr>
        <a:xfrm>
          <a:off x="0" y="21344"/>
          <a:ext cx="7010400" cy="6552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anose="00000700000000000000" pitchFamily="2" charset="-78"/>
            </a:rPr>
            <a:t>پرسش های درس:</a:t>
          </a:r>
          <a:endParaRPr lang="en-US" sz="20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anose="00000700000000000000" pitchFamily="2" charset="-78"/>
          </a:endParaRPr>
        </a:p>
      </dsp:txBody>
      <dsp:txXfrm>
        <a:off x="31984" y="53328"/>
        <a:ext cx="6946432" cy="591232"/>
      </dsp:txXfrm>
    </dsp:sp>
    <dsp:sp modelId="{0FB9B668-125F-453D-99AC-F159A189FB19}">
      <dsp:nvSpPr>
        <dsp:cNvPr id="0" name=""/>
        <dsp:cNvSpPr/>
      </dsp:nvSpPr>
      <dsp:spPr>
        <a:xfrm>
          <a:off x="0" y="780299"/>
          <a:ext cx="7010400" cy="6552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i="0" kern="1200" dirty="0" smtClean="0">
              <a:cs typeface="B Zar" panose="00000400000000000000" pitchFamily="2" charset="-78"/>
            </a:rPr>
            <a:t>1- عوامل و زمینه های تحقق و تقویت بصیرت دینی به چند دسته تقسیم میشوند، نام ببرید</a:t>
          </a:r>
          <a:r>
            <a:rPr lang="fa-IR" sz="2000" b="1" i="0" kern="1200" dirty="0" smtClean="0">
              <a:cs typeface="B Zar" panose="00000400000000000000" pitchFamily="2" charset="-78"/>
            </a:rPr>
            <a:t>.</a:t>
          </a:r>
          <a:endParaRPr lang="en-US" sz="2000" b="1" kern="1200" dirty="0">
            <a:cs typeface="B Zar" panose="00000400000000000000" pitchFamily="2" charset="-78"/>
          </a:endParaRPr>
        </a:p>
      </dsp:txBody>
      <dsp:txXfrm>
        <a:off x="31984" y="812283"/>
        <a:ext cx="6946432" cy="591232"/>
      </dsp:txXfrm>
    </dsp:sp>
    <dsp:sp modelId="{87322BBB-F206-4457-BB96-EC2AEFCBF998}">
      <dsp:nvSpPr>
        <dsp:cNvPr id="0" name=""/>
        <dsp:cNvSpPr/>
      </dsp:nvSpPr>
      <dsp:spPr>
        <a:xfrm>
          <a:off x="0" y="1533524"/>
          <a:ext cx="7010400" cy="6552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i="0" kern="1200" dirty="0" smtClean="0">
              <a:cs typeface="B Zar" panose="00000400000000000000" pitchFamily="2" charset="-78"/>
            </a:rPr>
            <a:t>2- عوامل و زمینه های علمی ـ فکری تقویت بصیرت دینی را بیان فرمایید</a:t>
          </a:r>
          <a:r>
            <a:rPr lang="fa-IR" sz="1600" b="1" i="0" kern="1200" dirty="0" smtClean="0">
              <a:cs typeface="B Zar" panose="00000400000000000000" pitchFamily="2" charset="-78"/>
            </a:rPr>
            <a:t>.</a:t>
          </a:r>
          <a:endParaRPr lang="en-US" sz="1600" b="1" i="0" kern="1200" dirty="0">
            <a:cs typeface="B Zar" panose="00000400000000000000" pitchFamily="2" charset="-78"/>
          </a:endParaRPr>
        </a:p>
      </dsp:txBody>
      <dsp:txXfrm>
        <a:off x="31984" y="1565508"/>
        <a:ext cx="6946432" cy="591232"/>
      </dsp:txXfrm>
    </dsp:sp>
    <dsp:sp modelId="{03EE6D0B-679D-47FA-B629-A091E891ACDC}">
      <dsp:nvSpPr>
        <dsp:cNvPr id="0" name=""/>
        <dsp:cNvSpPr/>
      </dsp:nvSpPr>
      <dsp:spPr>
        <a:xfrm>
          <a:off x="0" y="2292300"/>
          <a:ext cx="7010400" cy="6552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i="0" kern="1200" dirty="0" smtClean="0">
              <a:cs typeface="B Zar" panose="00000400000000000000" pitchFamily="2" charset="-78"/>
            </a:rPr>
            <a:t>3- عوامل و زمینه های عملی ـ رفتاری تقویت بصیرت دینی را بیان فرمایید</a:t>
          </a:r>
          <a:endParaRPr lang="en-US" sz="2000" b="1" i="0" kern="1200" dirty="0">
            <a:cs typeface="B Zar" panose="00000400000000000000" pitchFamily="2" charset="-78"/>
          </a:endParaRPr>
        </a:p>
      </dsp:txBody>
      <dsp:txXfrm>
        <a:off x="31984" y="2324284"/>
        <a:ext cx="6946432" cy="59123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2506979" y="89161"/>
          <a:ext cx="4655820" cy="63063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cs typeface="B Titr" panose="00000700000000000000" pitchFamily="2" charset="-78"/>
            </a:rPr>
            <a:t>اهداف آموزشی:</a:t>
          </a:r>
          <a:endParaRPr lang="en-US" sz="20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2537764" y="119946"/>
        <a:ext cx="4594250" cy="569064"/>
      </dsp:txXfrm>
    </dsp:sp>
    <dsp:sp modelId="{C8FA20B3-4950-4269-A706-A34016BFFFF0}">
      <dsp:nvSpPr>
        <dsp:cNvPr id="0" name=""/>
        <dsp:cNvSpPr/>
      </dsp:nvSpPr>
      <dsp:spPr>
        <a:xfrm>
          <a:off x="0" y="794676"/>
          <a:ext cx="7162800" cy="630634"/>
        </a:xfrm>
        <a:prstGeom prst="round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b="1" i="0" kern="1200" dirty="0" smtClean="0">
              <a:solidFill>
                <a:srgbClr val="C00000"/>
              </a:solidFill>
              <a:cs typeface="B Zar" panose="00000400000000000000" pitchFamily="2" charset="-78"/>
            </a:rPr>
            <a:t>امید است دانش پژوهان محترم پس از فراگیری این درس:</a:t>
          </a:r>
          <a:endParaRPr lang="en-US" sz="2100" b="1" kern="1200" dirty="0">
            <a:solidFill>
              <a:srgbClr val="C00000"/>
            </a:solidFill>
            <a:cs typeface="B Zar" panose="00000400000000000000" pitchFamily="2" charset="-78"/>
          </a:endParaRPr>
        </a:p>
      </dsp:txBody>
      <dsp:txXfrm>
        <a:off x="30785" y="825461"/>
        <a:ext cx="7101230" cy="56906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309467"/>
          <a:ext cx="5867399" cy="75264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i="0" kern="1200" dirty="0" smtClean="0">
              <a:cs typeface="B Titr" panose="00000700000000000000" pitchFamily="2" charset="-78"/>
            </a:rPr>
            <a:t>1- علمی- فکری (معرفتی) </a:t>
          </a:r>
          <a:endParaRPr lang="en-US" sz="3200" b="1" i="0" kern="1200" dirty="0">
            <a:cs typeface="B Titr" panose="00000700000000000000" pitchFamily="2" charset="-78"/>
          </a:endParaRPr>
        </a:p>
      </dsp:txBody>
      <dsp:txXfrm>
        <a:off x="36741" y="346208"/>
        <a:ext cx="5793917" cy="67916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309467"/>
          <a:ext cx="5867399" cy="75264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i="0" kern="1200" dirty="0" smtClean="0">
              <a:cs typeface="B Titr" panose="00000700000000000000" pitchFamily="2" charset="-78"/>
            </a:rPr>
            <a:t>2- عملی- رفتاری</a:t>
          </a:r>
          <a:endParaRPr lang="en-US" sz="3200" b="1" i="0" kern="1200" dirty="0">
            <a:cs typeface="B Titr" panose="00000700000000000000" pitchFamily="2" charset="-78"/>
          </a:endParaRPr>
        </a:p>
      </dsp:txBody>
      <dsp:txXfrm>
        <a:off x="36741" y="346208"/>
        <a:ext cx="5793917" cy="679163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C88543-F246-4584-8D89-B18D42AFAE75}">
      <dsp:nvSpPr>
        <dsp:cNvPr id="0" name=""/>
        <dsp:cNvSpPr/>
      </dsp:nvSpPr>
      <dsp:spPr>
        <a:xfrm>
          <a:off x="0" y="0"/>
          <a:ext cx="7010400" cy="6949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anose="00000700000000000000" pitchFamily="2" charset="-78"/>
            </a:rPr>
            <a:t>پرسش های درس:</a:t>
          </a:r>
          <a:endParaRPr lang="en-US" sz="20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anose="00000700000000000000" pitchFamily="2" charset="-78"/>
          </a:endParaRPr>
        </a:p>
      </dsp:txBody>
      <dsp:txXfrm>
        <a:off x="33926" y="33926"/>
        <a:ext cx="6942548" cy="627128"/>
      </dsp:txXfrm>
    </dsp:sp>
    <dsp:sp modelId="{0FB9B668-125F-453D-99AC-F159A189FB19}">
      <dsp:nvSpPr>
        <dsp:cNvPr id="0" name=""/>
        <dsp:cNvSpPr/>
      </dsp:nvSpPr>
      <dsp:spPr>
        <a:xfrm>
          <a:off x="0" y="759240"/>
          <a:ext cx="7010400" cy="694980"/>
        </a:xfrm>
        <a:prstGeom prst="round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i="0" kern="1200" dirty="0" smtClean="0">
              <a:solidFill>
                <a:schemeClr val="tx1"/>
              </a:solidFill>
              <a:cs typeface="B Zar" panose="00000400000000000000" pitchFamily="2" charset="-78"/>
            </a:rPr>
            <a:t>1- موانع علمی ـ فکری رشد بصیرت دینی را بیان کنید</a:t>
          </a:r>
          <a:r>
            <a:rPr lang="fa-IR" sz="2000" b="1" i="0" kern="1200" dirty="0" smtClean="0">
              <a:solidFill>
                <a:schemeClr val="tx1"/>
              </a:solidFill>
              <a:cs typeface="B Zar" panose="00000400000000000000" pitchFamily="2" charset="-78"/>
            </a:rPr>
            <a:t>.</a:t>
          </a:r>
          <a:endParaRPr lang="en-US" sz="2000" b="1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33926" y="793166"/>
        <a:ext cx="6942548" cy="627128"/>
      </dsp:txXfrm>
    </dsp:sp>
    <dsp:sp modelId="{87322BBB-F206-4457-BB96-EC2AEFCBF998}">
      <dsp:nvSpPr>
        <dsp:cNvPr id="0" name=""/>
        <dsp:cNvSpPr/>
      </dsp:nvSpPr>
      <dsp:spPr>
        <a:xfrm>
          <a:off x="0" y="1515835"/>
          <a:ext cx="7010400" cy="694980"/>
        </a:xfrm>
        <a:prstGeom prst="round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i="0" kern="1200" dirty="0" smtClean="0">
              <a:solidFill>
                <a:schemeClr val="tx1"/>
              </a:solidFill>
              <a:cs typeface="B Zar" panose="00000400000000000000" pitchFamily="2" charset="-78"/>
            </a:rPr>
            <a:t>2- </a:t>
          </a:r>
          <a:r>
            <a:rPr lang="fa-IR" sz="2400" b="1" i="0" kern="1200" dirty="0" smtClean="0">
              <a:solidFill>
                <a:schemeClr val="tx1"/>
              </a:solidFill>
              <a:cs typeface="B Zar" panose="00000400000000000000" pitchFamily="2" charset="-78"/>
            </a:rPr>
            <a:t>موانع عملی ـ رفتاری رشد بصیرت دینی را نام ببرید.</a:t>
          </a:r>
          <a:endParaRPr lang="en-US" sz="2400" b="1" i="0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33926" y="1549761"/>
        <a:ext cx="6942548" cy="627128"/>
      </dsp:txXfrm>
    </dsp:sp>
    <dsp:sp modelId="{03EE6D0B-679D-47FA-B629-A091E891ACDC}">
      <dsp:nvSpPr>
        <dsp:cNvPr id="0" name=""/>
        <dsp:cNvSpPr/>
      </dsp:nvSpPr>
      <dsp:spPr>
        <a:xfrm>
          <a:off x="0" y="2275920"/>
          <a:ext cx="7010400" cy="694980"/>
        </a:xfrm>
        <a:prstGeom prst="round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i="0" kern="1200" dirty="0" smtClean="0">
              <a:solidFill>
                <a:schemeClr val="tx1"/>
              </a:solidFill>
              <a:cs typeface="B Zar" panose="00000400000000000000" pitchFamily="2" charset="-78"/>
            </a:rPr>
            <a:t>3- یکی از موانع رشد بصیرت دینی، ترک جهاد است، آن را توضیح دهید</a:t>
          </a:r>
          <a:r>
            <a:rPr lang="fa-IR" sz="2000" i="0" kern="1200" dirty="0" smtClean="0">
              <a:solidFill>
                <a:schemeClr val="tx1"/>
              </a:solidFill>
            </a:rPr>
            <a:t>.</a:t>
          </a:r>
          <a:endParaRPr lang="en-US" sz="2000" b="1" i="0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33926" y="2309846"/>
        <a:ext cx="6942548" cy="6271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309467"/>
          <a:ext cx="5867399" cy="75264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solidFill>
                <a:schemeClr val="bg1"/>
              </a:solidFill>
              <a:cs typeface="B Titr" panose="00000700000000000000" pitchFamily="2" charset="-78"/>
            </a:rPr>
            <a:t>شاخصهای بصیرت دینی</a:t>
          </a:r>
          <a:endParaRPr lang="en-US" sz="20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36741" y="346208"/>
        <a:ext cx="5793917" cy="67916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309467"/>
          <a:ext cx="5867399" cy="75264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solidFill>
                <a:schemeClr val="bg1"/>
              </a:solidFill>
              <a:cs typeface="B Titr" panose="00000700000000000000" pitchFamily="2" charset="-78"/>
            </a:rPr>
            <a:t>پرسش های درس:</a:t>
          </a:r>
          <a:endParaRPr lang="en-US" sz="20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36741" y="346208"/>
        <a:ext cx="5793917" cy="67916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A258F-B778-48C4-BA82-D561177A1CFD}">
      <dsp:nvSpPr>
        <dsp:cNvPr id="0" name=""/>
        <dsp:cNvSpPr/>
      </dsp:nvSpPr>
      <dsp:spPr>
        <a:xfrm>
          <a:off x="6278257" y="-686932"/>
          <a:ext cx="5336265" cy="5336265"/>
        </a:xfrm>
        <a:prstGeom prst="blockArc">
          <a:avLst>
            <a:gd name="adj1" fmla="val 8100000"/>
            <a:gd name="adj2" fmla="val 13500000"/>
            <a:gd name="adj3" fmla="val 405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B0E9A-755C-4280-9452-DD11F59C1027}">
      <dsp:nvSpPr>
        <dsp:cNvPr id="0" name=""/>
        <dsp:cNvSpPr/>
      </dsp:nvSpPr>
      <dsp:spPr>
        <a:xfrm>
          <a:off x="102117" y="225052"/>
          <a:ext cx="6657868" cy="49545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393270" bIns="4572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FFFF00"/>
              </a:solidFill>
              <a:cs typeface="B Titr" panose="00000700000000000000" pitchFamily="2" charset="-78"/>
            </a:rPr>
            <a:t>اهداف آموزشی:</a:t>
          </a:r>
          <a:endParaRPr lang="en-US" sz="18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102117" y="225052"/>
        <a:ext cx="6657868" cy="495458"/>
      </dsp:txXfrm>
    </dsp:sp>
    <dsp:sp modelId="{C253E413-4BB3-4675-AF20-0282FA4F3D28}">
      <dsp:nvSpPr>
        <dsp:cNvPr id="0" name=""/>
        <dsp:cNvSpPr/>
      </dsp:nvSpPr>
      <dsp:spPr>
        <a:xfrm>
          <a:off x="6450324" y="185638"/>
          <a:ext cx="619323" cy="6193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90B391-2F30-44CB-ADDE-C233F71D549B}">
      <dsp:nvSpPr>
        <dsp:cNvPr id="0" name=""/>
        <dsp:cNvSpPr/>
      </dsp:nvSpPr>
      <dsp:spPr>
        <a:xfrm>
          <a:off x="76213" y="914398"/>
          <a:ext cx="6302837" cy="495458"/>
        </a:xfrm>
        <a:prstGeom prst="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393270" bIns="4572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امید است دانش پژوهان محترم پس از فراگیری این درس:</a:t>
          </a:r>
          <a:endParaRPr lang="en-US" sz="18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76213" y="914398"/>
        <a:ext cx="6302837" cy="495458"/>
      </dsp:txXfrm>
    </dsp:sp>
    <dsp:sp modelId="{FBB2FDC3-12AA-4FAA-BBB7-B1048C2C6763}">
      <dsp:nvSpPr>
        <dsp:cNvPr id="0" name=""/>
        <dsp:cNvSpPr/>
      </dsp:nvSpPr>
      <dsp:spPr>
        <a:xfrm>
          <a:off x="6095293" y="804754"/>
          <a:ext cx="619323" cy="6193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1838336"/>
              <a:satOff val="-2557"/>
              <a:lumOff val="-98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0226A27-4DF1-425D-A226-40C5316720A1}">
      <dsp:nvSpPr>
        <dsp:cNvPr id="0" name=""/>
        <dsp:cNvSpPr/>
      </dsp:nvSpPr>
      <dsp:spPr>
        <a:xfrm>
          <a:off x="65945" y="1524003"/>
          <a:ext cx="6193871" cy="442181"/>
        </a:xfrm>
        <a:prstGeom prst="rect">
          <a:avLst/>
        </a:prstGeom>
        <a:gradFill rotWithShape="0">
          <a:gsLst>
            <a:gs pos="0">
              <a:schemeClr val="accent5">
                <a:hueOff val="-3676672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2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2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393270" bIns="45720" numCol="1" spcCol="1270" anchor="ctr" anchorCtr="0">
          <a:noAutofit/>
        </a:bodyPr>
        <a:lstStyle/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 </a:t>
          </a:r>
          <a:r>
            <a:rPr lang="fa-IR" sz="1800" b="1" dirty="0" smtClean="0">
              <a:solidFill>
                <a:schemeClr val="tx1"/>
              </a:solidFill>
              <a:cs typeface="B Titr" panose="00000700000000000000" pitchFamily="2" charset="-78"/>
            </a:rPr>
            <a:t>1- به اهمیت و جایگاه بصیرت دینی علم پیدا کنند</a:t>
          </a:r>
          <a:r>
            <a:rPr lang="fa-IR" sz="1800" kern="1200" dirty="0" smtClean="0">
              <a:solidFill>
                <a:schemeClr val="tx1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؛</a:t>
          </a:r>
          <a:endParaRPr lang="en-US" sz="18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65945" y="1524003"/>
        <a:ext cx="6193871" cy="442181"/>
      </dsp:txXfrm>
    </dsp:sp>
    <dsp:sp modelId="{1F97CFD8-260E-429D-BB3D-A5282418BD98}">
      <dsp:nvSpPr>
        <dsp:cNvPr id="0" name=""/>
        <dsp:cNvSpPr/>
      </dsp:nvSpPr>
      <dsp:spPr>
        <a:xfrm>
          <a:off x="5986327" y="1524003"/>
          <a:ext cx="619323" cy="6193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8F1462F-3240-45D0-9532-2FD4632BCEE5}">
      <dsp:nvSpPr>
        <dsp:cNvPr id="0" name=""/>
        <dsp:cNvSpPr/>
      </dsp:nvSpPr>
      <dsp:spPr>
        <a:xfrm>
          <a:off x="76213" y="2209799"/>
          <a:ext cx="6486628" cy="861404"/>
        </a:xfrm>
        <a:prstGeom prst="rect">
          <a:avLst/>
        </a:prstGeom>
        <a:solidFill>
          <a:srgbClr val="FFD347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393270" bIns="4572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   2- </a:t>
          </a:r>
          <a:r>
            <a:rPr lang="fa-IR" sz="18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به واسطۀ آشنایی با آثار و برکات ارتقای بصیرت دینی، به اهمیت و    ضرورت آن باور پیدا کرده، به سمت ایجاد و ارتقای آن گرایش پیدا کنند</a:t>
          </a:r>
          <a:endParaRPr lang="en-US" sz="1800" b="1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76213" y="2209799"/>
        <a:ext cx="6486628" cy="861404"/>
      </dsp:txXfrm>
    </dsp:sp>
    <dsp:sp modelId="{B929815C-08DF-4EB6-9CB4-2C31B8965FCC}">
      <dsp:nvSpPr>
        <dsp:cNvPr id="0" name=""/>
        <dsp:cNvSpPr/>
      </dsp:nvSpPr>
      <dsp:spPr>
        <a:xfrm>
          <a:off x="6095293" y="2286003"/>
          <a:ext cx="619323" cy="6193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5515009"/>
              <a:satOff val="-7671"/>
              <a:lumOff val="-294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D42A563-99A9-4D20-8FC4-550C1FDCF5BE}">
      <dsp:nvSpPr>
        <dsp:cNvPr id="0" name=""/>
        <dsp:cNvSpPr/>
      </dsp:nvSpPr>
      <dsp:spPr>
        <a:xfrm>
          <a:off x="0" y="3204497"/>
          <a:ext cx="6852011" cy="510193"/>
        </a:xfrm>
        <a:prstGeom prst="rect">
          <a:avLst/>
        </a:prstGeom>
        <a:solidFill>
          <a:srgbClr val="FFD347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393270" bIns="4572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 3- بیش از پیش در ایجاد و ارتقای بصیرت دینی خود بکوشند.</a:t>
          </a:r>
          <a:endParaRPr lang="en-US" sz="1800" b="1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0" y="3204497"/>
        <a:ext cx="6852011" cy="510193"/>
      </dsp:txXfrm>
    </dsp:sp>
    <dsp:sp modelId="{A8403C5D-93A8-48A2-B606-5ECC50393E30}">
      <dsp:nvSpPr>
        <dsp:cNvPr id="0" name=""/>
        <dsp:cNvSpPr/>
      </dsp:nvSpPr>
      <dsp:spPr>
        <a:xfrm>
          <a:off x="6450324" y="3157438"/>
          <a:ext cx="619323" cy="6193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A258F-B778-48C4-BA82-D561177A1CFD}">
      <dsp:nvSpPr>
        <dsp:cNvPr id="0" name=""/>
        <dsp:cNvSpPr/>
      </dsp:nvSpPr>
      <dsp:spPr>
        <a:xfrm>
          <a:off x="6713182" y="-582081"/>
          <a:ext cx="4516963" cy="4516963"/>
        </a:xfrm>
        <a:prstGeom prst="blockArc">
          <a:avLst>
            <a:gd name="adj1" fmla="val 8100000"/>
            <a:gd name="adj2" fmla="val 13500000"/>
            <a:gd name="adj3" fmla="val 478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B0E9A-755C-4280-9452-DD11F59C1027}">
      <dsp:nvSpPr>
        <dsp:cNvPr id="0" name=""/>
        <dsp:cNvSpPr/>
      </dsp:nvSpPr>
      <dsp:spPr>
        <a:xfrm>
          <a:off x="93002" y="190428"/>
          <a:ext cx="7028627" cy="41923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332767" bIns="6096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solidFill>
                <a:srgbClr val="FFFF00"/>
              </a:solidFill>
              <a:latin typeface="Arial" panose="020B0604020202020204" pitchFamily="34" charset="0"/>
              <a:ea typeface="A Titr"/>
              <a:cs typeface="B Titr" panose="00000700000000000000" pitchFamily="2" charset="-78"/>
            </a:rPr>
            <a:t>1- دلایل اهمیت</a:t>
          </a:r>
          <a:r>
            <a:rPr lang="fa-IR" sz="2400" kern="1200" dirty="0" smtClean="0">
              <a:solidFill>
                <a:srgbClr val="FFFF00"/>
              </a:solidFill>
              <a:cs typeface="B Titr" panose="00000700000000000000" pitchFamily="2" charset="-78"/>
            </a:rPr>
            <a:t>:</a:t>
          </a:r>
          <a:endParaRPr lang="en-US" sz="2400" kern="1200" dirty="0">
            <a:solidFill>
              <a:schemeClr val="tx1"/>
            </a:solidFill>
            <a:latin typeface="Arial" panose="020B0604020202020204" pitchFamily="34" charset="0"/>
            <a:ea typeface="A Titr"/>
            <a:cs typeface="B Titr" panose="00000700000000000000" pitchFamily="2" charset="-78"/>
          </a:endParaRPr>
        </a:p>
      </dsp:txBody>
      <dsp:txXfrm>
        <a:off x="93002" y="190428"/>
        <a:ext cx="7028627" cy="419234"/>
      </dsp:txXfrm>
    </dsp:sp>
    <dsp:sp modelId="{C253E413-4BB3-4675-AF20-0282FA4F3D28}">
      <dsp:nvSpPr>
        <dsp:cNvPr id="0" name=""/>
        <dsp:cNvSpPr/>
      </dsp:nvSpPr>
      <dsp:spPr>
        <a:xfrm>
          <a:off x="6859608" y="157078"/>
          <a:ext cx="524042" cy="5240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590B391-2F30-44CB-ADDE-C233F71D549B}">
      <dsp:nvSpPr>
        <dsp:cNvPr id="0" name=""/>
        <dsp:cNvSpPr/>
      </dsp:nvSpPr>
      <dsp:spPr>
        <a:xfrm>
          <a:off x="93002" y="838132"/>
          <a:ext cx="6728216" cy="419234"/>
        </a:xfrm>
        <a:prstGeom prst="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332767" bIns="6096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1/1- ملاک انسانیت انسان</a:t>
          </a:r>
          <a:endParaRPr lang="en-US" sz="2400" b="1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93002" y="838132"/>
        <a:ext cx="6728216" cy="419234"/>
      </dsp:txXfrm>
    </dsp:sp>
    <dsp:sp modelId="{FBB2FDC3-12AA-4FAA-BBB7-B1048C2C6763}">
      <dsp:nvSpPr>
        <dsp:cNvPr id="0" name=""/>
        <dsp:cNvSpPr/>
      </dsp:nvSpPr>
      <dsp:spPr>
        <a:xfrm>
          <a:off x="6559197" y="785728"/>
          <a:ext cx="524042" cy="5240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1838336"/>
              <a:satOff val="-2557"/>
              <a:lumOff val="-98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0226A27-4DF1-425D-A226-40C5316720A1}">
      <dsp:nvSpPr>
        <dsp:cNvPr id="0" name=""/>
        <dsp:cNvSpPr/>
      </dsp:nvSpPr>
      <dsp:spPr>
        <a:xfrm>
          <a:off x="87561" y="1447800"/>
          <a:ext cx="6636014" cy="419234"/>
        </a:xfrm>
        <a:prstGeom prst="rect">
          <a:avLst/>
        </a:prstGeom>
        <a:gradFill rotWithShape="0">
          <a:gsLst>
            <a:gs pos="0">
              <a:schemeClr val="accent5">
                <a:hueOff val="-3676672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2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2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332767" bIns="6096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1/2- مصداق خیر دنیا و آخرت</a:t>
          </a:r>
          <a:endParaRPr lang="en-US" sz="2400" b="1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87561" y="1447800"/>
        <a:ext cx="6636014" cy="419234"/>
      </dsp:txXfrm>
    </dsp:sp>
    <dsp:sp modelId="{1F97CFD8-260E-429D-BB3D-A5282418BD98}">
      <dsp:nvSpPr>
        <dsp:cNvPr id="0" name=""/>
        <dsp:cNvSpPr/>
      </dsp:nvSpPr>
      <dsp:spPr>
        <a:xfrm>
          <a:off x="6466995" y="1414378"/>
          <a:ext cx="524042" cy="5240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8F1462F-3240-45D0-9532-2FD4632BCEE5}">
      <dsp:nvSpPr>
        <dsp:cNvPr id="0" name=""/>
        <dsp:cNvSpPr/>
      </dsp:nvSpPr>
      <dsp:spPr>
        <a:xfrm>
          <a:off x="-5094" y="2057400"/>
          <a:ext cx="6924410" cy="419234"/>
        </a:xfrm>
        <a:prstGeom prst="rect">
          <a:avLst/>
        </a:prstGeom>
        <a:solidFill>
          <a:srgbClr val="FFD347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332767" bIns="50800" numCol="1" spcCol="1270" anchor="ctr" anchorCtr="0">
          <a:noAutofit/>
        </a:bodyPr>
        <a:lstStyle/>
        <a:p>
          <a:pPr lvl="0" algn="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 1/3- کلید پیروزی در جنگ اراده ها</a:t>
          </a:r>
          <a:endParaRPr lang="en-US" sz="2000" b="1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-5094" y="2057400"/>
        <a:ext cx="6924410" cy="419234"/>
      </dsp:txXfrm>
    </dsp:sp>
    <dsp:sp modelId="{B929815C-08DF-4EB6-9CB4-2C31B8965FCC}">
      <dsp:nvSpPr>
        <dsp:cNvPr id="0" name=""/>
        <dsp:cNvSpPr/>
      </dsp:nvSpPr>
      <dsp:spPr>
        <a:xfrm>
          <a:off x="6559197" y="2043028"/>
          <a:ext cx="524042" cy="5240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5515009"/>
              <a:satOff val="-7671"/>
              <a:lumOff val="-294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D08A689-5116-453D-BC38-97ED9471CBD6}">
      <dsp:nvSpPr>
        <dsp:cNvPr id="0" name=""/>
        <dsp:cNvSpPr/>
      </dsp:nvSpPr>
      <dsp:spPr>
        <a:xfrm>
          <a:off x="34454" y="2743200"/>
          <a:ext cx="7028627" cy="419234"/>
        </a:xfrm>
        <a:prstGeom prst="rect">
          <a:avLst/>
        </a:prstGeom>
        <a:solidFill>
          <a:srgbClr val="C39BE1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332767" bIns="4572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1/4- مطالبه جدی و مستمر مقام معظم فرماندهی کل قوا امام خامنه ای(دام ظله)</a:t>
          </a:r>
          <a:endParaRPr lang="en-US" sz="1800" b="1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34454" y="2743200"/>
        <a:ext cx="7028627" cy="419234"/>
      </dsp:txXfrm>
    </dsp:sp>
    <dsp:sp modelId="{45EE42D3-A8BB-477E-A668-C9BC555F4DC9}">
      <dsp:nvSpPr>
        <dsp:cNvPr id="0" name=""/>
        <dsp:cNvSpPr/>
      </dsp:nvSpPr>
      <dsp:spPr>
        <a:xfrm>
          <a:off x="6859608" y="2671678"/>
          <a:ext cx="524042" cy="52404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11"/>
          <a:ext cx="6324600" cy="1219176"/>
        </a:xfrm>
        <a:prstGeom prst="roundRect">
          <a:avLst/>
        </a:prstGeom>
        <a:solidFill>
          <a:srgbClr val="92D05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i="0" kern="1200" dirty="0" smtClean="0">
              <a:solidFill>
                <a:schemeClr val="tx1"/>
              </a:solidFill>
              <a:cs typeface="B Titr" panose="00000700000000000000" pitchFamily="2" charset="-78"/>
            </a:rPr>
            <a:t>2- آثار و برکات ارتقای بصیرت دینی</a:t>
          </a:r>
          <a:r>
            <a:rPr lang="fa-IR" sz="2600" i="0" kern="1200" dirty="0" smtClean="0"/>
            <a:t/>
          </a:r>
          <a:br>
            <a:rPr lang="fa-IR" sz="2600" i="0" kern="1200" dirty="0" smtClean="0"/>
          </a:br>
          <a:endParaRPr lang="en-US" sz="26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59515" y="59526"/>
        <a:ext cx="6205570" cy="110014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450067"/>
          <a:ext cx="7010400" cy="931058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Titr" panose="00000700000000000000" pitchFamily="2" charset="-78"/>
            </a:rPr>
            <a:t>پرسش های درس: </a:t>
          </a:r>
          <a:endParaRPr lang="en-US" sz="26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45451" y="495518"/>
        <a:ext cx="6919498" cy="84015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2133599" y="20990"/>
          <a:ext cx="3962400" cy="703676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cs typeface="B Titr" panose="00000700000000000000" pitchFamily="2" charset="-78"/>
            </a:rPr>
            <a:t>اهداف آموزشی:</a:t>
          </a:r>
          <a:endParaRPr lang="en-US" sz="20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2167950" y="55341"/>
        <a:ext cx="3893698" cy="634974"/>
      </dsp:txXfrm>
    </dsp:sp>
    <dsp:sp modelId="{C8FA20B3-4950-4269-A706-A34016BFFFF0}">
      <dsp:nvSpPr>
        <dsp:cNvPr id="0" name=""/>
        <dsp:cNvSpPr/>
      </dsp:nvSpPr>
      <dsp:spPr>
        <a:xfrm>
          <a:off x="0" y="790906"/>
          <a:ext cx="6096000" cy="703676"/>
        </a:xfrm>
        <a:prstGeom prst="roundRect">
          <a:avLst/>
        </a:prstGeom>
        <a:solidFill>
          <a:srgbClr val="FFC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1" i="0" kern="1200" dirty="0" smtClean="0">
              <a:solidFill>
                <a:srgbClr val="C00000"/>
              </a:solidFill>
              <a:cs typeface="B Zar" panose="00000400000000000000" pitchFamily="2" charset="-78"/>
            </a:rPr>
            <a:t>امید است دانش پژوهان محترم پس از فراگیری این درس:</a:t>
          </a:r>
          <a:endParaRPr lang="en-US" sz="2200" b="1" kern="1200" dirty="0">
            <a:solidFill>
              <a:srgbClr val="C00000"/>
            </a:solidFill>
            <a:cs typeface="B Zar" panose="00000400000000000000" pitchFamily="2" charset="-78"/>
          </a:endParaRPr>
        </a:p>
      </dsp:txBody>
      <dsp:txXfrm>
        <a:off x="34351" y="825257"/>
        <a:ext cx="6027298" cy="63497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0" y="309467"/>
          <a:ext cx="5867399" cy="75264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i="0" kern="1200" dirty="0" smtClean="0">
              <a:cs typeface="B Titr" panose="00000700000000000000" pitchFamily="2" charset="-78"/>
            </a:rPr>
            <a:t>1- علمی- فکری (معرفتی)</a:t>
          </a:r>
          <a:endParaRPr lang="en-US" sz="20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36741" y="346208"/>
        <a:ext cx="5793917" cy="6791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75F820E-EC53-4D78-B570-F2BA25B99DA6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9053810-2E54-41A1-A8DC-FEB8A59585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789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EB0788E-9BFC-47BF-8E7B-59F5EF25F895}" type="datetimeFigureOut">
              <a:rPr lang="en-US"/>
              <a:pPr>
                <a:defRPr/>
              </a:pPr>
              <a:t>4/20/2019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A477FA-84BF-4A0A-9488-34286E668292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033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7F892AC-ADFA-4ACA-88DE-BEDE08558D61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DF7E53-55F0-4AD6-AC3B-E6CAB9C7BD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53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6A7A283-1CE8-4B6F-8A65-C76F05259E7D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E203E13-82E9-4A24-83E0-1734780E4B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337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3661F4-CB50-4691-B248-A10EFDDABE01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31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030B3F6-BC8E-43CC-A5F4-80E07DBD0CA6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8212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F56ABE4-4E40-4367-B554-14667FA8B591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48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853BD0-B65B-46D5-8B7D-CE304C2ECC56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716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66329CE-85B1-4102-8DA3-985C7A2578E8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69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69E539E-EF77-4124-971C-A37FC892600B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817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4A8CE1-0FE6-4E3A-A083-4182BA0A282A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82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CD51B9-293B-4703-AEC0-36A7E7D91D10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79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F7C540C-05D4-428E-BAC0-E5A746BBF2E4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D54B84B-F7CE-4946-8C4B-CB1B4BE765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174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052C0B-04BA-4ED4-AF2D-7E0C8451D087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1402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BBC673E-F94A-4E82-AF51-F12A38505999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5534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DE91E50-F07E-4980-BA76-A46DEEC81D94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1201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black">
            <a:xfrm>
              <a:off x="1008" y="0"/>
              <a:ext cx="4752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l" rtl="0" eaLnBrk="1" hangingPunct="1">
                <a:defRPr/>
              </a:pPr>
              <a:endParaRPr lang="fa-IR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ltGray">
            <a:xfrm>
              <a:off x="0" y="0"/>
              <a:ext cx="1008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rtl="0">
                <a:defRPr/>
              </a:pPr>
              <a:endParaRPr lang="fa-IR" sz="240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0"/>
              <a:ext cx="5760" cy="2400"/>
            </a:xfrm>
            <a:custGeom>
              <a:avLst/>
              <a:gdLst>
                <a:gd name="T0" fmla="*/ 0 w 5760"/>
                <a:gd name="T1" fmla="*/ 1200 h 2400"/>
                <a:gd name="T2" fmla="*/ 1008 w 5760"/>
                <a:gd name="T3" fmla="*/ 2400 h 2400"/>
                <a:gd name="T4" fmla="*/ 5760 w 5760"/>
                <a:gd name="T5" fmla="*/ 1536 h 2400"/>
                <a:gd name="T6" fmla="*/ 5760 w 5760"/>
                <a:gd name="T7" fmla="*/ 0 h 2400"/>
                <a:gd name="T8" fmla="*/ 0 w 5760"/>
                <a:gd name="T9" fmla="*/ 0 h 2400"/>
                <a:gd name="T10" fmla="*/ 0 w 5760"/>
                <a:gd name="T11" fmla="*/ 1200 h 24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60" h="2400">
                  <a:moveTo>
                    <a:pt x="0" y="1200"/>
                  </a:moveTo>
                  <a:lnTo>
                    <a:pt x="1008" y="2400"/>
                  </a:lnTo>
                  <a:lnTo>
                    <a:pt x="5760" y="1536"/>
                  </a:lnTo>
                  <a:lnTo>
                    <a:pt x="5760" y="0"/>
                  </a:lnTo>
                  <a:lnTo>
                    <a:pt x="0" y="0"/>
                  </a:lnTo>
                  <a:lnTo>
                    <a:pt x="0" y="120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293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293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8862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1676400" y="6400800"/>
            <a:ext cx="1905000" cy="457200"/>
          </a:xfrm>
        </p:spPr>
        <p:txBody>
          <a:bodyPr/>
          <a:lstStyle>
            <a:lvl1pPr algn="r" rtl="1" fontAlgn="auto">
              <a:spcAft>
                <a:spcPts val="0"/>
              </a:spcAft>
              <a:defRPr>
                <a:solidFill>
                  <a:srgbClr val="808080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962400" y="6400800"/>
            <a:ext cx="2895600" cy="457200"/>
          </a:xfrm>
        </p:spPr>
        <p:txBody>
          <a:bodyPr/>
          <a:lstStyle>
            <a:lvl1pPr rtl="1" fontAlgn="auto">
              <a:spcAft>
                <a:spcPts val="0"/>
              </a:spcAft>
              <a:defRPr>
                <a:solidFill>
                  <a:srgbClr val="808080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400800"/>
            <a:ext cx="1905000" cy="457200"/>
          </a:xfrm>
        </p:spPr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EE0BED8-1104-4A49-AC83-96097EDDFE9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2077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8DC2AC3-F1A7-4D54-978B-55726B8F8FF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5102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8C2D0BD-25F3-4C3B-8F63-FA333C59152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67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68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92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7FA4D0-6C93-427A-BF18-1BA1E71FBA3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916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823516F-5F6E-4CD7-83AE-D4B78410A2D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5101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96B7127-5B12-40D8-9B37-4DE39DB0B5B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2829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A4AC5B7-F3B1-4B4C-A7E6-2EEE274C182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656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A8A7A19-A9F1-49BF-A5AB-062A650C8107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972A9A7-D662-4C76-8384-9C640347E3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8492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2475757-77F1-48FA-826A-7DD2999519A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4718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D387B37-CC81-4987-A21E-AE319238B36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6346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C46F847-4720-4B33-AC5B-0DDF7820B08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8803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1663" y="152400"/>
            <a:ext cx="2087562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6113463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1" fontAlgn="auto">
              <a:spcAft>
                <a:spcPts val="0"/>
              </a:spcAft>
              <a:defRPr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65399BB-57F1-41DC-9CC4-463A11757A4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169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B2F876E-61C0-40B0-B1B0-7207A0ED5912}" type="datetimeFigureOut">
              <a:rPr lang="en-US"/>
              <a:pPr>
                <a:defRPr/>
              </a:pPr>
              <a:t>4/20/2019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13FA8EF-4CAF-4196-AD43-78ABA55D7987}" type="slidenum">
              <a:rPr lang="en-US"/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7032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0BF382D-76B5-4150-8E4A-E8A47404F780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47EBFE0-2838-43ED-A986-8F2F91E9E6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9535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B96E097-E760-4D03-ACB5-1C19EC596A8C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89B137D-4076-4DDD-96B7-DBDBEFA80E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6694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08F2B1-6E88-4190-99BD-D28E10BD34DB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A3CA01-CB2C-4DFA-A0A8-CBA786F5F6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2607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51DABD4-BFB2-42DF-AE42-F666804A520F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4A76134-BB81-472B-B985-EF76A0E22F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71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8B02104-A502-49F3-AB56-F2D664572DC0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4" name="Footer Placeholder 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4815DCD-0816-4E43-A7B7-008AC207CE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90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3FF8F78-85A2-4954-8CCC-57E075F184A8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5D71A3-0F7C-41F4-99BF-80F3ECC9B3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2901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CC69649-E8D6-4ABD-98C6-140385EDABB6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3" name="Footer Placeholder 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8730FB1-46EC-41AD-AD1C-1FF8D08BE1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25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E76B4A8-1D94-4051-871A-6A438D89C46F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5A1765-DC32-40D1-A40F-27CBA203A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7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A6D56DD-70BB-45EA-AC78-2B4E3ECB9AB8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8B9C61-55B5-4C79-AA63-94253BA492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6179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894FA1-1C4C-47D9-928F-7CB4B5ACFD6D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BDF764F-ABA1-4A65-84BD-545D4E870A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073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226DDA3-3E28-46D3-8C56-4FF6DF56460C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5C43D6A-1721-4DE0-98ED-A400482D23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0990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3D27FC-5333-446B-AE41-8C943D34D57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8565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53AD5-795B-4E99-A5C5-AC12D8FA5BB1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716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4B9318-579B-44E8-9C3C-684F5BBCA9F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8640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27AF6-C1E9-4FAF-818A-9A54546D0BD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3169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DC66A4-AB34-4233-B662-61BAEF27235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8123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12DFF00-D717-44B4-AAC0-2B3B3EE358CC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CDB7EC7-88E0-4D22-8E95-990B1DC04B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92772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10578A-CAFE-4AAC-9EF0-9EBD8E3CBEE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9210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78130D-836B-4E0F-BF6D-E701D090618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2483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AA4E1E-5387-4004-9376-187D84E9507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1206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F0782E-B258-4753-A37C-4C3E3A1479D5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8111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6021B7-91A8-4481-9639-F96BE5869AF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384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C3B8BA-3B6D-4F95-A9C8-A334B1531202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4401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41656489"/>
      </p:ext>
    </p:extLst>
  </p:cSld>
  <p:clrMapOvr>
    <a:masterClrMapping/>
  </p:clrMapOvr>
  <p:transition spd="slow">
    <p:wip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6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1" name="Rounded Rectangle 10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ounded Rectangle 11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4" name="White Back 3" hidden="1"/>
          <p:cNvSpPr/>
          <p:nvPr userDrawn="1"/>
        </p:nvSpPr>
        <p:spPr>
          <a:xfrm rot="5400000" flipV="1">
            <a:off x="1843088" y="-452437"/>
            <a:ext cx="6480175" cy="7762875"/>
          </a:xfrm>
          <a:prstGeom prst="roundRect">
            <a:avLst>
              <a:gd name="adj" fmla="val 2886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خط چین" hidden="1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 hidden="1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6" name="شماره جلسه/عنوان جلسه" hidden="1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7610316"/>
      </p:ext>
    </p:extLst>
  </p:cSld>
  <p:clrMapOvr>
    <a:masterClrMapping/>
  </p:clrMapOvr>
  <p:transition spd="med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White Back 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6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1" name="Rounded Rectangle 10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ounded Rectangle 11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3" name="White Back 3" hidden="1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عنوان جلسه"/>
          <p:cNvSpPr>
            <a:spLocks noGrp="1"/>
          </p:cNvSpPr>
          <p:nvPr>
            <p:ph type="title"/>
          </p:nvPr>
        </p:nvSpPr>
        <p:spPr>
          <a:xfrm>
            <a:off x="468312" y="626187"/>
            <a:ext cx="8207376" cy="1029985"/>
          </a:xfrm>
        </p:spPr>
        <p:txBody>
          <a:bodyPr/>
          <a:lstStyle>
            <a:lvl1pPr rtl="1">
              <a:defRPr sz="2500" b="1" cap="none" spc="0" baseline="0">
                <a:ln w="12700">
                  <a:noFill/>
                  <a:prstDash val="solid"/>
                </a:ln>
                <a:solidFill>
                  <a:srgbClr val="006600"/>
                </a:solidFill>
                <a:effectLst/>
                <a:cs typeface="B Zar" pitchFamily="2" charset="-78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فهرست مطالب"/>
          <p:cNvSpPr>
            <a:spLocks noGrp="1"/>
          </p:cNvSpPr>
          <p:nvPr>
            <p:ph sz="quarter" idx="10"/>
          </p:nvPr>
        </p:nvSpPr>
        <p:spPr>
          <a:xfrm>
            <a:off x="468312" y="1711842"/>
            <a:ext cx="8207376" cy="4561367"/>
          </a:xfrm>
        </p:spPr>
        <p:txBody>
          <a:bodyPr/>
          <a:lstStyle>
            <a:lvl1pPr marL="717550" indent="-342900" algn="r" rtl="1">
              <a:buClr>
                <a:srgbClr val="C00000"/>
              </a:buClr>
              <a:buSzPct val="120000"/>
              <a:buFont typeface="Arial" pitchFamily="34" charset="0"/>
              <a:buChar char="•"/>
              <a:defRPr sz="2500" b="1" baseline="0">
                <a:cs typeface="B Mitra" pitchFamily="2" charset="-78"/>
              </a:defRPr>
            </a:lvl1pPr>
            <a:lvl2pPr marL="914400" indent="-457200" algn="r" rtl="1">
              <a:buClr>
                <a:srgbClr val="C00000"/>
              </a:buClr>
              <a:buSzPct val="75000"/>
              <a:buFont typeface="Courier New" pitchFamily="49" charset="0"/>
              <a:buChar char="o"/>
              <a:defRPr sz="2500">
                <a:cs typeface="B Mitra" pitchFamily="2" charset="-78"/>
              </a:defRPr>
            </a:lvl2pPr>
            <a:lvl3pPr algn="r" rtl="1">
              <a:defRPr>
                <a:cs typeface="B Mitra" pitchFamily="2" charset="-78"/>
              </a:defRPr>
            </a:lvl3pPr>
            <a:lvl4pPr algn="r" rtl="1">
              <a:defRPr>
                <a:cs typeface="B Mitra" pitchFamily="2" charset="-78"/>
              </a:defRPr>
            </a:lvl4pPr>
            <a:lvl5pPr algn="r" rtl="1">
              <a:defRPr>
                <a:cs typeface="B Mitra" pitchFamily="2" charset="-78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6644020"/>
      </p:ext>
    </p:extLst>
  </p:cSld>
  <p:clrMapOvr>
    <a:masterClrMapping/>
  </p:clrMapOvr>
  <p:transition spd="slow">
    <p:randomBar dir="vert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 userDrawn="1"/>
        </p:nvSpPr>
        <p:spPr>
          <a:xfrm>
            <a:off x="76200" y="3356992"/>
            <a:ext cx="1143262" cy="31700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fa-IR" sz="20000" b="1">
                <a:ln w="38100" cmpd="sng">
                  <a:solidFill>
                    <a:prstClr val="white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6600"/>
                    </a:gs>
                    <a:gs pos="49000">
                      <a:srgbClr val="00B050"/>
                    </a:gs>
                    <a:gs pos="56000">
                      <a:srgbClr val="92D050"/>
                    </a:gs>
                    <a:gs pos="100000">
                      <a:srgbClr val="FFFF00"/>
                    </a:gs>
                  </a:gsLst>
                  <a:lin ang="17400000" scaled="0"/>
                  <a:tileRect/>
                </a:gradFill>
                <a:effectLst>
                  <a:glow rad="101600">
                    <a:prstClr val="white">
                      <a:alpha val="60000"/>
                    </a:prstClr>
                  </a:glow>
                </a:effectLst>
                <a:latin typeface="Arial" charset="0"/>
                <a:ea typeface="+mn-ea"/>
                <a:cs typeface="B Mitra" pitchFamily="2" charset="-78"/>
              </a:rPr>
              <a:t>؟</a:t>
            </a:r>
            <a:endParaRPr lang="en-US" sz="20000" b="1">
              <a:ln w="38100" cmpd="sng">
                <a:solidFill>
                  <a:prstClr val="white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006600"/>
                  </a:gs>
                  <a:gs pos="49000">
                    <a:srgbClr val="00B050"/>
                  </a:gs>
                  <a:gs pos="56000">
                    <a:srgbClr val="92D050"/>
                  </a:gs>
                  <a:gs pos="100000">
                    <a:srgbClr val="FFFF00"/>
                  </a:gs>
                </a:gsLst>
                <a:lin ang="17400000" scaled="0"/>
                <a:tileRect/>
              </a:gradFill>
              <a:effectLst>
                <a:glow rad="101600">
                  <a:prstClr val="white">
                    <a:alpha val="60000"/>
                  </a:prstClr>
                </a:glow>
              </a:effectLst>
              <a:latin typeface="Arial" charset="0"/>
              <a:ea typeface="+mn-ea"/>
              <a:cs typeface="B Mitra" pitchFamily="2" charset="-78"/>
            </a:endParaRP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2872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23CF80A-2C99-4478-B0BB-C9CB75A8C92D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05B378A-94A0-48CF-9551-8F0A503EE0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7361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9" name="Picture 2" descr="http://www.seobook.com/images/people-talking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prstClr val="black"/>
              <a:srgbClr val="FFFF99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-192335" y="3994150"/>
            <a:ext cx="2098923" cy="2098923"/>
          </a:xfrm>
          <a:prstGeom prst="rect">
            <a:avLst/>
          </a:prstGeom>
          <a:noFill/>
          <a:effectLst>
            <a:glow rad="127000">
              <a:schemeClr val="bg1">
                <a:alpha val="59000"/>
              </a:schemeClr>
            </a:glow>
            <a:softEdge rad="0"/>
          </a:effectLst>
          <a:extLst/>
        </p:spPr>
      </p:pic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22674767"/>
      </p:ext>
    </p:extLst>
  </p:cSld>
  <p:clrMapOvr>
    <a:masterClrMapping/>
  </p:clrMapOvr>
  <p:transition spd="slow">
    <p:wip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hite Back 3"/>
          <p:cNvSpPr/>
          <p:nvPr userDrawn="1"/>
        </p:nvSpPr>
        <p:spPr>
          <a:xfrm rot="5400000" flipV="1">
            <a:off x="2007393" y="-1112043"/>
            <a:ext cx="6858001" cy="9072562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5" name="Rounded Rectangle 14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Rounded Rectangle 16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8" name="خط چین"/>
          <p:cNvCxnSpPr/>
          <p:nvPr userDrawn="1"/>
        </p:nvCxnSpPr>
        <p:spPr>
          <a:xfrm rot="10800000" flipV="1">
            <a:off x="1906588" y="836613"/>
            <a:ext cx="6769100" cy="20637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9" name="Picture 2" descr="E:\Pic\Icon-Baton\4\Search\Search HD.png"/>
          <p:cNvPicPr>
            <a:picLocks noChangeAspect="1" noChangeArrowheads="1"/>
          </p:cNvPicPr>
          <p:nvPr userDrawn="1"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210287" y="4509120"/>
            <a:ext cx="1235076" cy="1235076"/>
          </a:xfrm>
          <a:prstGeom prst="rect">
            <a:avLst/>
          </a:prstGeom>
          <a:noFill/>
          <a:effectLst>
            <a:glow rad="152400">
              <a:schemeClr val="bg1"/>
            </a:glow>
            <a:softEdge rad="0"/>
          </a:effectLst>
          <a:extLst/>
        </p:spPr>
      </p:pic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1"/>
            <a:ext cx="6851104" cy="836712"/>
          </a:xfrm>
        </p:spPr>
        <p:txBody>
          <a:bodyPr>
            <a:normAutofit/>
          </a:bodyPr>
          <a:lstStyle>
            <a:lvl1pPr rtl="1">
              <a:defRPr sz="25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980728"/>
            <a:ext cx="6808242" cy="5377230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914400" indent="-457200" algn="just" rtl="1">
              <a:buClr>
                <a:srgbClr val="C00000"/>
              </a:buClr>
              <a:buSzPct val="70000"/>
              <a:buFont typeface="Courier New" pitchFamily="49" charset="0"/>
              <a:buChar char="o"/>
              <a:defRPr sz="2500" b="1" baseline="0">
                <a:solidFill>
                  <a:schemeClr val="tx1"/>
                </a:solidFill>
                <a:cs typeface="B Mitra" pitchFamily="2" charset="-78"/>
              </a:defRPr>
            </a:lvl2pPr>
            <a:lvl3pPr marL="1257300" indent="-342900" algn="r" rtl="1">
              <a:buClr>
                <a:srgbClr val="C00000"/>
              </a:buClr>
              <a:buFont typeface="Wingdings" pitchFamily="2" charset="2"/>
              <a:buChar char=""/>
              <a:defRPr sz="25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42228681"/>
      </p:ext>
    </p:extLst>
  </p:cSld>
  <p:clrMapOvr>
    <a:masterClrMapping/>
  </p:clrMapOvr>
  <p:transition spd="slow">
    <p:wip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6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1" name="Rounded Rectangle 10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ounded Rectangle 11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4" name="White Back 3"/>
          <p:cNvSpPr/>
          <p:nvPr userDrawn="1"/>
        </p:nvSpPr>
        <p:spPr>
          <a:xfrm rot="5400000" flipV="1">
            <a:off x="1843088" y="-452437"/>
            <a:ext cx="6480175" cy="7762875"/>
          </a:xfrm>
          <a:prstGeom prst="roundRect">
            <a:avLst>
              <a:gd name="adj" fmla="val 2886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خط چین"/>
          <p:cNvCxnSpPr/>
          <p:nvPr userDrawn="1"/>
        </p:nvCxnSpPr>
        <p:spPr>
          <a:xfrm flipH="1">
            <a:off x="1681163" y="981075"/>
            <a:ext cx="6824662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681336" y="274639"/>
            <a:ext cx="6851104" cy="634081"/>
          </a:xfrm>
        </p:spPr>
        <p:txBody>
          <a:bodyPr>
            <a:normAutofit/>
          </a:bodyPr>
          <a:lstStyle>
            <a:lvl1pPr>
              <a:defRPr sz="20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7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899594" cy="3528392"/>
          </a:xfrm>
        </p:spPr>
        <p:txBody>
          <a:bodyPr vert="vert" anchor="ctr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904525"/>
      </p:ext>
    </p:extLst>
  </p:cSld>
  <p:clrMapOvr>
    <a:masterClrMapping/>
  </p:clrMapOvr>
  <p:transition spd="slow">
    <p:dissolv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7014766"/>
      </p:ext>
    </p:extLst>
  </p:cSld>
  <p:clrMapOvr>
    <a:masterClrMapping/>
  </p:clrMapOvr>
  <p:transition spd="slow">
    <p:wip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0780337"/>
      </p:ext>
    </p:extLst>
  </p:cSld>
  <p:clrMapOvr>
    <a:masterClrMapping/>
  </p:clrMapOvr>
  <p:transition spd="slow">
    <p:wip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4487761"/>
      </p:ext>
    </p:extLst>
  </p:cSld>
  <p:clrMapOvr>
    <a:masterClrMapping/>
  </p:clrMapOvr>
  <p:transition spd="slow">
    <p:wip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7480231"/>
      </p:ext>
    </p:extLst>
  </p:cSld>
  <p:clrMapOvr>
    <a:masterClrMapping/>
  </p:clrMapOvr>
  <p:transition spd="slow">
    <p:wip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8586412"/>
      </p:ext>
    </p:extLst>
  </p:cSld>
  <p:clrMapOvr>
    <a:masterClrMapping/>
  </p:clrMapOvr>
  <p:transition spd="slow">
    <p:wip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8307994"/>
      </p:ext>
    </p:extLst>
  </p:cSld>
  <p:clrMapOvr>
    <a:masterClrMapping/>
  </p:clrMapOvr>
  <p:transition spd="slow">
    <p:wip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730201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ABFBA7-E6E7-471C-9FB2-97C991FC1375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4EFCB5E-370E-48A1-8155-4317483F7E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0940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3934195"/>
      </p:ext>
    </p:extLst>
  </p:cSld>
  <p:clrMapOvr>
    <a:masterClrMapping/>
  </p:clrMapOvr>
  <p:transition spd="slow">
    <p:wip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6972207"/>
      </p:ext>
    </p:extLst>
  </p:cSld>
  <p:clrMapOvr>
    <a:masterClrMapping/>
  </p:clrMapOvr>
  <p:transition spd="slow">
    <p:wip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48037"/>
      </p:ext>
    </p:extLst>
  </p:cSld>
  <p:clrMapOvr>
    <a:masterClrMapping/>
  </p:clrMapOvr>
  <p:transition spd="slow">
    <p:wip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0569449"/>
      </p:ext>
    </p:extLst>
  </p:cSld>
  <p:clrMapOvr>
    <a:masterClrMapping/>
  </p:clrMapOvr>
  <p:transition spd="slow">
    <p:wip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6470556"/>
      </p:ext>
    </p:extLst>
  </p:cSld>
  <p:clrMapOvr>
    <a:masterClrMapping/>
  </p:clrMapOvr>
  <p:transition spd="slow">
    <p:wip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G:\Moshtari\Hadi\Moasseseh\PowerPoint\Back 01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White Back 1" hidden="1"/>
          <p:cNvGrpSpPr>
            <a:grpSpLocks/>
          </p:cNvGrpSpPr>
          <p:nvPr userDrawn="1"/>
        </p:nvGrpSpPr>
        <p:grpSpPr bwMode="auto">
          <a:xfrm>
            <a:off x="474663" y="588963"/>
            <a:ext cx="8201025" cy="5688012"/>
            <a:chOff x="475072" y="588938"/>
            <a:chExt cx="8200206" cy="5688036"/>
          </a:xfrm>
        </p:grpSpPr>
        <p:sp>
          <p:nvSpPr>
            <p:cNvPr id="8" name="Title"/>
            <p:cNvSpPr/>
            <p:nvPr userDrawn="1"/>
          </p:nvSpPr>
          <p:spPr>
            <a:xfrm flipH="1">
              <a:off x="475072" y="588938"/>
              <a:ext cx="8193857" cy="1050929"/>
            </a:xfrm>
            <a:prstGeom prst="round2DiagRect">
              <a:avLst/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Text"/>
            <p:cNvSpPr/>
            <p:nvPr userDrawn="1"/>
          </p:nvSpPr>
          <p:spPr>
            <a:xfrm flipH="1" flipV="1">
              <a:off x="481421" y="1711305"/>
              <a:ext cx="8193857" cy="4565669"/>
            </a:xfrm>
            <a:prstGeom prst="round2DiagRect">
              <a:avLst>
                <a:gd name="adj1" fmla="val 4565"/>
                <a:gd name="adj2" fmla="val 0"/>
              </a:avLst>
            </a:prstGeom>
            <a:solidFill>
              <a:srgbClr val="FFFFFF">
                <a:alpha val="8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White Back 2" hidden="1"/>
          <p:cNvGrpSpPr>
            <a:grpSpLocks/>
          </p:cNvGrpSpPr>
          <p:nvPr userDrawn="1"/>
        </p:nvGrpSpPr>
        <p:grpSpPr bwMode="auto">
          <a:xfrm>
            <a:off x="0" y="4030663"/>
            <a:ext cx="9144000" cy="1371600"/>
            <a:chOff x="0" y="4030687"/>
            <a:chExt cx="9144000" cy="1371600"/>
          </a:xfrm>
        </p:grpSpPr>
        <p:sp>
          <p:nvSpPr>
            <p:cNvPr id="11" name="Rectangle 10"/>
            <p:cNvSpPr/>
            <p:nvPr userDrawn="1"/>
          </p:nvSpPr>
          <p:spPr>
            <a:xfrm>
              <a:off x="0" y="4030687"/>
              <a:ext cx="9144000" cy="1371600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2" name="Group"/>
            <p:cNvGrpSpPr>
              <a:grpSpLocks/>
            </p:cNvGrpSpPr>
            <p:nvPr userDrawn="1"/>
          </p:nvGrpSpPr>
          <p:grpSpPr bwMode="auto">
            <a:xfrm>
              <a:off x="76200" y="4098949"/>
              <a:ext cx="8991600" cy="1235075"/>
              <a:chOff x="74600" y="4098949"/>
              <a:chExt cx="8991600" cy="1235075"/>
            </a:xfrm>
          </p:grpSpPr>
          <p:sp>
            <p:nvSpPr>
              <p:cNvPr id="17" name="Rounded Rectangle 16"/>
              <p:cNvSpPr/>
              <p:nvPr userDrawn="1"/>
            </p:nvSpPr>
            <p:spPr>
              <a:xfrm>
                <a:off x="74600" y="4098949"/>
                <a:ext cx="6956425" cy="1235075"/>
              </a:xfrm>
              <a:prstGeom prst="roundRect">
                <a:avLst>
                  <a:gd name="adj" fmla="val 940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ounded Rectangle 17"/>
              <p:cNvSpPr/>
              <p:nvPr userDrawn="1"/>
            </p:nvSpPr>
            <p:spPr>
              <a:xfrm>
                <a:off x="7135800" y="4098949"/>
                <a:ext cx="1930400" cy="1235075"/>
              </a:xfrm>
              <a:prstGeom prst="roundRect">
                <a:avLst>
                  <a:gd name="adj" fmla="val 8823"/>
                </a:avLst>
              </a:prstGeom>
              <a:solidFill>
                <a:srgbClr val="FFFFFF">
                  <a:alpha val="85098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White Back 3"/>
          <p:cNvSpPr/>
          <p:nvPr userDrawn="1"/>
        </p:nvSpPr>
        <p:spPr>
          <a:xfrm rot="5400000" flipV="1">
            <a:off x="2151062" y="-968375"/>
            <a:ext cx="6858001" cy="8785225"/>
          </a:xfrm>
          <a:prstGeom prst="wave">
            <a:avLst>
              <a:gd name="adj1" fmla="val 3868"/>
              <a:gd name="adj2" fmla="val -2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20" name="خط چین"/>
          <p:cNvCxnSpPr/>
          <p:nvPr userDrawn="1"/>
        </p:nvCxnSpPr>
        <p:spPr>
          <a:xfrm flipH="1">
            <a:off x="1835150" y="1531938"/>
            <a:ext cx="6824663" cy="0"/>
          </a:xfrm>
          <a:prstGeom prst="line">
            <a:avLst/>
          </a:prstGeom>
          <a:ln w="79375" cap="sq" cmpd="sng">
            <a:solidFill>
              <a:srgbClr val="006600">
                <a:alpha val="50000"/>
              </a:srgbClr>
            </a:solidFill>
            <a:prstDash val="sysDot"/>
            <a:rou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عنوان مطلب"/>
          <p:cNvSpPr>
            <a:spLocks noGrp="1"/>
          </p:cNvSpPr>
          <p:nvPr>
            <p:ph type="title"/>
          </p:nvPr>
        </p:nvSpPr>
        <p:spPr>
          <a:xfrm>
            <a:off x="1835696" y="274639"/>
            <a:ext cx="6851104" cy="1143000"/>
          </a:xfrm>
        </p:spPr>
        <p:txBody>
          <a:bodyPr>
            <a:normAutofit/>
          </a:bodyPr>
          <a:lstStyle>
            <a:lvl1pPr>
              <a:defRPr sz="3600" b="1">
                <a:solidFill>
                  <a:srgbClr val="006600"/>
                </a:solidFill>
                <a:cs typeface="B Mitra" pitchFamily="2" charset="-78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4" name="مطلب"/>
          <p:cNvSpPr>
            <a:spLocks noGrp="1"/>
          </p:cNvSpPr>
          <p:nvPr>
            <p:ph type="body" sz="quarter" idx="10"/>
          </p:nvPr>
        </p:nvSpPr>
        <p:spPr>
          <a:xfrm>
            <a:off x="1835696" y="2348880"/>
            <a:ext cx="6808242" cy="4009078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0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just" rtl="1">
              <a:buClr>
                <a:srgbClr val="C00000"/>
              </a:buClr>
              <a:buSzPct val="75000"/>
              <a:buFont typeface="Arial" pitchFamily="34" charset="0"/>
              <a:buNone/>
              <a:defRPr sz="3000" b="0" baseline="0">
                <a:solidFill>
                  <a:schemeClr val="tx2">
                    <a:lumMod val="75000"/>
                  </a:schemeClr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مطلب"/>
          <p:cNvSpPr>
            <a:spLocks noGrp="1"/>
          </p:cNvSpPr>
          <p:nvPr>
            <p:ph type="body" sz="quarter" idx="12"/>
          </p:nvPr>
        </p:nvSpPr>
        <p:spPr>
          <a:xfrm>
            <a:off x="1835696" y="1700808"/>
            <a:ext cx="6808242" cy="576064"/>
          </a:xfrm>
        </p:spPr>
        <p:txBody>
          <a:bodyPr>
            <a:normAutofit/>
          </a:bodyPr>
          <a:lstStyle>
            <a:lvl1pPr algn="just" rtl="1">
              <a:buClr>
                <a:srgbClr val="C00000"/>
              </a:buClr>
              <a:defRPr sz="3000" b="1" baseline="0">
                <a:solidFill>
                  <a:schemeClr val="tx1"/>
                </a:solidFill>
                <a:cs typeface="B Mitra" pitchFamily="2" charset="-78"/>
              </a:defRPr>
            </a:lvl1pPr>
            <a:lvl2pPr marL="457200" indent="0" algn="r" rtl="1">
              <a:buClr>
                <a:srgbClr val="C00000"/>
              </a:buClr>
              <a:buSzPct val="75000"/>
              <a:buFont typeface="Arial" pitchFamily="34" charset="0"/>
              <a:buNone/>
              <a:defRPr sz="2500">
                <a:solidFill>
                  <a:schemeClr val="tx1"/>
                </a:solidFill>
                <a:cs typeface="B Mitra" pitchFamily="2" charset="-78"/>
              </a:defRPr>
            </a:lvl2pPr>
            <a:lvl3pPr marL="914400" indent="0" algn="r" rtl="1">
              <a:buClr>
                <a:srgbClr val="C00000"/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cs typeface="B Mitra" pitchFamily="2" charset="-78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شماره جلسه/عنوان جلسه"/>
          <p:cNvSpPr>
            <a:spLocks noGrp="1"/>
          </p:cNvSpPr>
          <p:nvPr>
            <p:ph sz="quarter" idx="11"/>
          </p:nvPr>
        </p:nvSpPr>
        <p:spPr>
          <a:xfrm rot="10800000">
            <a:off x="-2" y="260648"/>
            <a:ext cx="1187452" cy="3528392"/>
          </a:xfrm>
        </p:spPr>
        <p:txBody>
          <a:bodyPr vert="vert"/>
          <a:lstStyle>
            <a:lvl1pPr marL="0" indent="0" algn="r" rtl="1">
              <a:buNone/>
              <a:defRPr sz="1500" b="1" baseline="0">
                <a:solidFill>
                  <a:srgbClr val="C00000"/>
                </a:solidFill>
                <a:effectLst/>
                <a:cs typeface="B Zar" pitchFamily="2" charset="-78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0437707"/>
      </p:ext>
    </p:extLst>
  </p:cSld>
  <p:clrMapOvr>
    <a:masterClrMapping/>
  </p:clrMapOvr>
  <p:transition spd="slow">
    <p:wip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BB50DA-4EF5-426C-9EDC-293C4087DAD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21470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D15713-EE5A-4731-8865-E97B5DF45F2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42653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A2138-E23A-4566-86FA-793858793DB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72409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99FFBE-0E38-44E0-8CB0-3F945272343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5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38ED82F-9508-4836-8CAF-A66B40918D59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10BE3AC-F15E-4EE6-BDCD-1DDC749827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00047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07AE0-AB57-4EA3-A866-6E2CC736509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4930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1130AE-7F76-481D-B01E-69BEDDBF43CD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07572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22A917-C24F-4BCC-AE08-ED0BC9A3F693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70918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85F52C-359F-4487-B2EA-FC62E74EC86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43273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4D3BB-21F5-4E1D-8C4C-5CC767BE81E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8884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2D7ED8-83B2-4A9D-8111-0085A1BB7AE9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1264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56F516-4D7B-41F5-ABA8-28ED5CEA6610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045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33E2156-A61D-40C6-B39F-8FF52B573514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EB8F7EA-4982-44F9-9C69-0CEF5A1CE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67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26" Type="http://schemas.openxmlformats.org/officeDocument/2006/relationships/slideLayout" Target="../slideLayouts/slideLayout70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5" Type="http://schemas.openxmlformats.org/officeDocument/2006/relationships/slideLayout" Target="../slideLayouts/slideLayout69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29" Type="http://schemas.openxmlformats.org/officeDocument/2006/relationships/slideLayout" Target="../slideLayouts/slideLayout73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slideLayout" Target="../slideLayouts/slideLayout68.xml"/><Relationship Id="rId32" Type="http://schemas.openxmlformats.org/officeDocument/2006/relationships/theme" Target="../theme/theme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67.xml"/><Relationship Id="rId28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31" Type="http://schemas.openxmlformats.org/officeDocument/2006/relationships/slideLayout" Target="../slideLayouts/slideLayout75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Relationship Id="rId27" Type="http://schemas.openxmlformats.org/officeDocument/2006/relationships/slideLayout" Target="../slideLayouts/slideLayout71.xml"/><Relationship Id="rId30" Type="http://schemas.openxmlformats.org/officeDocument/2006/relationships/slideLayout" Target="../slideLayouts/slideLayout7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017364C-B4CD-4CC9-B6CC-B4ECF5AFDFEA}" type="datetimeFigureOut">
              <a:rPr lang="en-US"/>
              <a:pPr>
                <a:defRPr/>
              </a:pPr>
              <a:t>4/20/2019</a:t>
            </a:fld>
            <a:endParaRPr lang="en-US" sz="10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81E2746-F237-4607-B827-C39C5AE78FE9}" type="slidenum">
              <a:rPr lang="en-US"/>
              <a:pPr>
                <a:defRPr/>
              </a:pPr>
              <a:t>‹#›</a:t>
            </a:fld>
            <a:endParaRPr lang="en-US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34" r:id="rId1"/>
    <p:sldLayoutId id="2147485835" r:id="rId2"/>
    <p:sldLayoutId id="2147485836" r:id="rId3"/>
    <p:sldLayoutId id="2147485837" r:id="rId4"/>
    <p:sldLayoutId id="2147485838" r:id="rId5"/>
    <p:sldLayoutId id="2147485839" r:id="rId6"/>
    <p:sldLayoutId id="2147485840" r:id="rId7"/>
    <p:sldLayoutId id="2147485841" r:id="rId8"/>
    <p:sldLayoutId id="2147485842" r:id="rId9"/>
    <p:sldLayoutId id="2147485843" r:id="rId10"/>
    <p:sldLayoutId id="2147485844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 Titr" pitchFamily="2" charset="-78"/>
          <a:ea typeface="A Titr"/>
          <a:cs typeface="A Titr" pitchFamily="2" charset="-78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 Titr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 Titr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 Titr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 Titr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 Titr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64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4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400">
                <a:solidFill>
                  <a:srgbClr val="000000"/>
                </a:solidFill>
                <a:latin typeface="Century Gothic" panose="020B0502020202020204" pitchFamily="34" charset="0"/>
                <a:ea typeface="+mn-ea"/>
                <a:cs typeface="A Titr" panose="00000700000000000000" pitchFamily="2" charset="-78"/>
              </a:defRPr>
            </a:lvl1pPr>
          </a:lstStyle>
          <a:p>
            <a:pPr>
              <a:defRPr/>
            </a:pPr>
            <a:fld id="{A4AC5277-73D8-4B01-9B0B-CFCDBD1BC795}" type="slidenum">
              <a:rPr lang="fa-IR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66" r:id="rId1"/>
    <p:sldLayoutId id="2147485867" r:id="rId2"/>
    <p:sldLayoutId id="2147485868" r:id="rId3"/>
    <p:sldLayoutId id="2147485869" r:id="rId4"/>
    <p:sldLayoutId id="2147485870" r:id="rId5"/>
    <p:sldLayoutId id="2147485871" r:id="rId6"/>
    <p:sldLayoutId id="2147485872" r:id="rId7"/>
    <p:sldLayoutId id="2147485873" r:id="rId8"/>
    <p:sldLayoutId id="2147485874" r:id="rId9"/>
    <p:sldLayoutId id="2147485875" r:id="rId10"/>
    <p:sldLayoutId id="2147485876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 Titr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  <a:ea typeface="A Titr"/>
          <a:cs typeface="A Titr" pitchFamily="2" charset="-78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 Titr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 Titr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 Titr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 Titr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 Titr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fol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4344" name="Rectangle 3"/>
            <p:cNvSpPr>
              <a:spLocks noChangeArrowheads="1"/>
            </p:cNvSpPr>
            <p:nvPr/>
          </p:nvSpPr>
          <p:spPr bwMode="blackGray">
            <a:xfrm>
              <a:off x="1008" y="0"/>
              <a:ext cx="4752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l" rtl="0" eaLnBrk="1" hangingPunct="1">
                <a:defRPr/>
              </a:pPr>
              <a:endParaRPr lang="fa-IR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14345" name="Rectangle 4"/>
            <p:cNvSpPr>
              <a:spLocks noChangeArrowheads="1"/>
            </p:cNvSpPr>
            <p:nvPr/>
          </p:nvSpPr>
          <p:spPr bwMode="ltGray">
            <a:xfrm>
              <a:off x="0" y="0"/>
              <a:ext cx="1008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algn="r" rtl="1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rtl="0">
                <a:defRPr/>
              </a:pPr>
              <a:endParaRPr lang="fa-IR" sz="240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B Traffic" panose="00000400000000000000" pitchFamily="2" charset="-78"/>
              </a:endParaRPr>
            </a:p>
          </p:txBody>
        </p:sp>
        <p:sp>
          <p:nvSpPr>
            <p:cNvPr id="5130" name="Freeform 5"/>
            <p:cNvSpPr>
              <a:spLocks/>
            </p:cNvSpPr>
            <p:nvPr/>
          </p:nvSpPr>
          <p:spPr bwMode="ltGray">
            <a:xfrm>
              <a:off x="0" y="0"/>
              <a:ext cx="5760" cy="1200"/>
            </a:xfrm>
            <a:custGeom>
              <a:avLst/>
              <a:gdLst>
                <a:gd name="T0" fmla="*/ 0 w 5760"/>
                <a:gd name="T1" fmla="*/ 0 h 1200"/>
                <a:gd name="T2" fmla="*/ 1008 w 5760"/>
                <a:gd name="T3" fmla="*/ 1200 h 1200"/>
                <a:gd name="T4" fmla="*/ 5760 w 5760"/>
                <a:gd name="T5" fmla="*/ 336 h 1200"/>
                <a:gd name="T6" fmla="*/ 5760 w 5760"/>
                <a:gd name="T7" fmla="*/ 0 h 1200"/>
                <a:gd name="T8" fmla="*/ 0 w 5760"/>
                <a:gd name="T9" fmla="*/ 0 h 1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60" h="1200">
                  <a:moveTo>
                    <a:pt x="0" y="0"/>
                  </a:moveTo>
                  <a:lnTo>
                    <a:pt x="1008" y="1200"/>
                  </a:lnTo>
                  <a:lnTo>
                    <a:pt x="5760" y="336"/>
                  </a:lnTo>
                  <a:lnTo>
                    <a:pt x="57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23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4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66825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5191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00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hangingPunct="0">
              <a:spcBef>
                <a:spcPct val="50000"/>
              </a:spcBef>
              <a:defRPr sz="1400">
                <a:solidFill>
                  <a:srgbClr val="808080"/>
                </a:solidFill>
                <a:latin typeface="+mn-lt"/>
                <a:ea typeface="+mn-ea"/>
                <a:cs typeface="B Traffic" pitchFamily="2" charset="-7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191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86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hangingPunct="0">
              <a:spcBef>
                <a:spcPct val="50000"/>
              </a:spcBef>
              <a:defRPr sz="1400">
                <a:solidFill>
                  <a:srgbClr val="808080"/>
                </a:solidFill>
                <a:latin typeface="+mn-lt"/>
                <a:ea typeface="+mn-ea"/>
                <a:cs typeface="B Traffic" pitchFamily="2" charset="-7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19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eaLnBrk="0" hangingPunct="0">
              <a:spcBef>
                <a:spcPct val="50000"/>
              </a:spcBef>
              <a:defRPr sz="1400">
                <a:solidFill>
                  <a:srgbClr val="808080"/>
                </a:solidFill>
                <a:latin typeface="Tahoma" panose="020B0604030504040204" pitchFamily="34" charset="0"/>
                <a:ea typeface="+mn-ea"/>
                <a:cs typeface="B Traffic" panose="00000400000000000000" pitchFamily="2" charset="-78"/>
              </a:defRPr>
            </a:lvl1pPr>
          </a:lstStyle>
          <a:p>
            <a:pPr>
              <a:defRPr/>
            </a:pPr>
            <a:fld id="{AFA5E95A-43C0-4C87-AA04-BAA9B74EFB7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877" r:id="rId1"/>
    <p:sldLayoutId id="2147485878" r:id="rId2"/>
    <p:sldLayoutId id="2147485879" r:id="rId3"/>
    <p:sldLayoutId id="2147485880" r:id="rId4"/>
    <p:sldLayoutId id="2147485881" r:id="rId5"/>
    <p:sldLayoutId id="2147485882" r:id="rId6"/>
    <p:sldLayoutId id="2147485883" r:id="rId7"/>
    <p:sldLayoutId id="2147485884" r:id="rId8"/>
    <p:sldLayoutId id="2147485885" r:id="rId9"/>
    <p:sldLayoutId id="2147485886" r:id="rId10"/>
    <p:sldLayoutId id="2147485887" r:id="rId11"/>
  </p:sldLayoutIdLst>
  <p:txStyles>
    <p:titleStyle>
      <a:lvl1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2pPr>
      <a:lvl3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3pPr>
      <a:lvl4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4pPr>
      <a:lvl5pPr algn="l" rtl="1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cs typeface="B Traffic" pitchFamily="2" charset="-78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400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B0F63AF9-D9C6-4A34-9D94-CD77490400D9}" type="datetimeFigureOut">
              <a:rPr lang="en-US"/>
              <a:pPr>
                <a:defRPr/>
              </a:pPr>
              <a:t>4/20/2019</a:t>
            </a:fld>
            <a:endParaRPr lang="en-US" sz="10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hangingPunct="1">
              <a:defRPr sz="1400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D2104B5-D69A-4C97-9E1A-F847785FD3AB}" type="slidenum">
              <a:rPr lang="en-US"/>
              <a:pPr>
                <a:defRPr/>
              </a:pPr>
              <a:t>‹#›</a:t>
            </a:fld>
            <a:endParaRPr lang="en-US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88" r:id="rId1"/>
    <p:sldLayoutId id="2147485889" r:id="rId2"/>
    <p:sldLayoutId id="2147485890" r:id="rId3"/>
    <p:sldLayoutId id="2147485891" r:id="rId4"/>
    <p:sldLayoutId id="2147485892" r:id="rId5"/>
    <p:sldLayoutId id="2147485893" r:id="rId6"/>
    <p:sldLayoutId id="2147485894" r:id="rId7"/>
    <p:sldLayoutId id="2147485895" r:id="rId8"/>
    <p:sldLayoutId id="2147485896" r:id="rId9"/>
    <p:sldLayoutId id="2147485897" r:id="rId10"/>
    <p:sldLayoutId id="2147485898" r:id="rId11"/>
  </p:sldLayoutIdLst>
  <p:timing>
    <p:tnLst>
      <p:par>
        <p:cTn id="1" dur="indefinite" restart="never" nodeType="tmRoot"/>
      </p:par>
    </p:tnLst>
  </p:timing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17364C-B4CD-4CC9-B6CC-B4ECF5AFDFEA}" type="datetimeFigureOut">
              <a:rPr lang="en-US" smtClean="0"/>
              <a:pPr>
                <a:defRPr/>
              </a:pPr>
              <a:t>4/20/2019</a:t>
            </a:fld>
            <a:endParaRPr lang="en-US" sz="1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1E2746-F237-4607-B827-C39C5AE78FE9}" type="slidenum">
              <a:rPr lang="en-US" smtClean="0"/>
              <a:pPr>
                <a:defRPr/>
              </a:pPr>
              <a:t>‹#›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331553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583" r:id="rId1"/>
    <p:sldLayoutId id="2147486584" r:id="rId2"/>
    <p:sldLayoutId id="2147486585" r:id="rId3"/>
    <p:sldLayoutId id="2147486586" r:id="rId4"/>
    <p:sldLayoutId id="2147486587" r:id="rId5"/>
    <p:sldLayoutId id="2147486588" r:id="rId6"/>
    <p:sldLayoutId id="2147486589" r:id="rId7"/>
    <p:sldLayoutId id="2147486590" r:id="rId8"/>
    <p:sldLayoutId id="2147486591" r:id="rId9"/>
    <p:sldLayoutId id="2147486592" r:id="rId10"/>
    <p:sldLayoutId id="2147486593" r:id="rId11"/>
    <p:sldLayoutId id="2147486594" r:id="rId12"/>
    <p:sldLayoutId id="2147485845" r:id="rId13"/>
    <p:sldLayoutId id="2147485847" r:id="rId14"/>
    <p:sldLayoutId id="2147485849" r:id="rId15"/>
    <p:sldLayoutId id="2147485850" r:id="rId16"/>
    <p:sldLayoutId id="2147485851" r:id="rId17"/>
    <p:sldLayoutId id="2147485852" r:id="rId18"/>
    <p:sldLayoutId id="2147485853" r:id="rId19"/>
    <p:sldLayoutId id="2147485854" r:id="rId20"/>
    <p:sldLayoutId id="2147485855" r:id="rId21"/>
    <p:sldLayoutId id="2147485856" r:id="rId22"/>
    <p:sldLayoutId id="2147485857" r:id="rId23"/>
    <p:sldLayoutId id="2147485858" r:id="rId24"/>
    <p:sldLayoutId id="2147485859" r:id="rId25"/>
    <p:sldLayoutId id="2147485860" r:id="rId26"/>
    <p:sldLayoutId id="2147485861" r:id="rId27"/>
    <p:sldLayoutId id="2147485862" r:id="rId28"/>
    <p:sldLayoutId id="2147485863" r:id="rId29"/>
    <p:sldLayoutId id="2147485864" r:id="rId30"/>
    <p:sldLayoutId id="2147485865" r:id="rId31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17364C-B4CD-4CC9-B6CC-B4ECF5AFDFEA}" type="datetimeFigureOut">
              <a:rPr lang="en-US" smtClean="0"/>
              <a:pPr>
                <a:defRPr/>
              </a:pPr>
              <a:t>4/20/2019</a:t>
            </a:fld>
            <a:endParaRPr lang="en-US" sz="1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81E2746-F237-4607-B827-C39C5AE78FE9}" type="slidenum">
              <a:rPr lang="en-US" smtClean="0"/>
              <a:pPr>
                <a:defRPr/>
              </a:pPr>
              <a:t>‹#›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261273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643" r:id="rId1"/>
    <p:sldLayoutId id="2147486644" r:id="rId2"/>
    <p:sldLayoutId id="2147486645" r:id="rId3"/>
    <p:sldLayoutId id="2147486646" r:id="rId4"/>
    <p:sldLayoutId id="2147486647" r:id="rId5"/>
    <p:sldLayoutId id="2147486648" r:id="rId6"/>
    <p:sldLayoutId id="2147486649" r:id="rId7"/>
    <p:sldLayoutId id="2147486650" r:id="rId8"/>
    <p:sldLayoutId id="2147486651" r:id="rId9"/>
    <p:sldLayoutId id="2147486652" r:id="rId10"/>
    <p:sldLayoutId id="2147486653" r:id="rId11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1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1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1.jpeg"/><Relationship Id="rId7" Type="http://schemas.openxmlformats.org/officeDocument/2006/relationships/diagramColors" Target="../diagrams/colors5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6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6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6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0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6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6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6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6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15.xm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6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besmallah" descr="besmallah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00200"/>
            <a:ext cx="5876925" cy="18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33  E" pathEditMode="relative" ptsTypes="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1428204"/>
            <a:ext cx="6858000" cy="4550229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732482740"/>
              </p:ext>
            </p:extLst>
          </p:nvPr>
        </p:nvGraphicFramePr>
        <p:xfrm>
          <a:off x="1676400" y="1295400"/>
          <a:ext cx="5867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Bent Arrow 10"/>
          <p:cNvSpPr/>
          <p:nvPr/>
        </p:nvSpPr>
        <p:spPr>
          <a:xfrm rot="10800000">
            <a:off x="6705600" y="35814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Bent Arrow 11"/>
          <p:cNvSpPr/>
          <p:nvPr/>
        </p:nvSpPr>
        <p:spPr>
          <a:xfrm rot="10800000">
            <a:off x="6705600" y="2743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6705600" y="2362200"/>
            <a:ext cx="609600" cy="5334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1447800" y="2590801"/>
            <a:ext cx="5219700" cy="457199"/>
          </a:xfrm>
          <a:prstGeom prst="rect">
            <a:avLst/>
          </a:prstGeom>
          <a:solidFill>
            <a:srgbClr val="CCFF66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400" b="1" dirty="0">
                <a:cs typeface="B Zar" panose="00000400000000000000" pitchFamily="2" charset="-78"/>
              </a:rPr>
              <a:t>1- بصیرت و بصیرت دینی را تعریف </a:t>
            </a:r>
            <a:r>
              <a:rPr lang="fa-IR" sz="2400" b="1" dirty="0" smtClean="0">
                <a:cs typeface="B Zar" panose="00000400000000000000" pitchFamily="2" charset="-78"/>
              </a:rPr>
              <a:t>کنید</a:t>
            </a:r>
            <a:endParaRPr lang="fa-IR" sz="2000" b="1" dirty="0">
              <a:cs typeface="B Zar" panose="00000400000000000000" pitchFamily="2" charset="-78"/>
            </a:endParaRPr>
          </a:p>
        </p:txBody>
      </p:sp>
      <p:sp>
        <p:nvSpPr>
          <p:cNvPr id="21" name="Title 20"/>
          <p:cNvSpPr txBox="1">
            <a:spLocks/>
          </p:cNvSpPr>
          <p:nvPr/>
        </p:nvSpPr>
        <p:spPr>
          <a:xfrm>
            <a:off x="1447800" y="3459481"/>
            <a:ext cx="5219700" cy="502919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500" b="1" dirty="0">
                <a:cs typeface="B Zar" panose="00000400000000000000" pitchFamily="2" charset="-78"/>
              </a:rPr>
              <a:t>2- مراتب بصیرت دینی را توضیح </a:t>
            </a:r>
            <a:r>
              <a:rPr lang="fa-IR" sz="2500" b="1" dirty="0" smtClean="0">
                <a:cs typeface="B Zar" panose="00000400000000000000" pitchFamily="2" charset="-78"/>
              </a:rPr>
              <a:t>دهید</a:t>
            </a:r>
            <a:endParaRPr lang="fa-IR" sz="2500" b="1" dirty="0">
              <a:cs typeface="B Zar" panose="00000400000000000000" pitchFamily="2" charset="-78"/>
            </a:endParaRPr>
          </a:p>
        </p:txBody>
      </p:sp>
      <p:sp>
        <p:nvSpPr>
          <p:cNvPr id="22" name="Title 20"/>
          <p:cNvSpPr txBox="1">
            <a:spLocks/>
          </p:cNvSpPr>
          <p:nvPr/>
        </p:nvSpPr>
        <p:spPr>
          <a:xfrm>
            <a:off x="1447800" y="4221481"/>
            <a:ext cx="5219700" cy="502919"/>
          </a:xfrm>
          <a:prstGeom prst="rect">
            <a:avLst/>
          </a:prstGeom>
          <a:solidFill>
            <a:srgbClr val="FF99FF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500" b="1" dirty="0">
                <a:cs typeface="B Zar" panose="00000400000000000000" pitchFamily="2" charset="-78"/>
              </a:rPr>
              <a:t>3- شاخصه های بصیرت دینی را نام ببرید</a:t>
            </a: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3124200" y="671511"/>
            <a:ext cx="5105400" cy="5476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800" b="1" dirty="0" smtClean="0">
                <a:cs typeface="B Titr" panose="00000700000000000000" pitchFamily="2" charset="-78"/>
              </a:rPr>
              <a:t>بصیرت دینی و شاخصهای آن</a:t>
            </a:r>
            <a:endParaRPr lang="en-US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973999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7" grpId="0">
        <p:bldSub>
          <a:bldDgm bld="one"/>
        </p:bldSub>
      </p:bldGraphic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609600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1295400" y="2057400"/>
            <a:ext cx="6553200" cy="22098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71650" y="2654468"/>
            <a:ext cx="5600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1"/>
            <a:r>
              <a:rPr lang="fa-IR" sz="3200" b="1" dirty="0" smtClean="0">
                <a:cs typeface="B Zar" panose="00000400000000000000" pitchFamily="2" charset="-78"/>
              </a:rPr>
              <a:t>درس </a:t>
            </a:r>
            <a:r>
              <a:rPr lang="fa-IR" sz="3200" b="1" dirty="0">
                <a:cs typeface="B Zar" panose="00000400000000000000" pitchFamily="2" charset="-78"/>
              </a:rPr>
              <a:t>دوم:</a:t>
            </a:r>
          </a:p>
          <a:p>
            <a:pPr lvl="0" algn="ctr" rtl="1"/>
            <a:r>
              <a:rPr lang="fa-IR" sz="2800" b="1" dirty="0">
                <a:solidFill>
                  <a:srgbClr val="7030A0"/>
                </a:solidFill>
                <a:cs typeface="B Zar" panose="00000400000000000000" pitchFamily="2" charset="-78"/>
              </a:rPr>
              <a:t>اهمیت، آثار و برکات ارتقای بصیرت </a:t>
            </a:r>
            <a:r>
              <a:rPr lang="fa-IR" sz="2800" b="1" dirty="0" smtClean="0">
                <a:solidFill>
                  <a:srgbClr val="7030A0"/>
                </a:solidFill>
                <a:cs typeface="B Zar" panose="00000400000000000000" pitchFamily="2" charset="-78"/>
              </a:rPr>
              <a:t>دینی</a:t>
            </a:r>
            <a:endParaRPr lang="fa-IR" sz="2800" b="1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301195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371600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99174976"/>
              </p:ext>
            </p:extLst>
          </p:nvPr>
        </p:nvGraphicFramePr>
        <p:xfrm>
          <a:off x="990600" y="2057400"/>
          <a:ext cx="70866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itle 3"/>
          <p:cNvSpPr txBox="1">
            <a:spLocks/>
          </p:cNvSpPr>
          <p:nvPr/>
        </p:nvSpPr>
        <p:spPr>
          <a:xfrm>
            <a:off x="2590800" y="228600"/>
            <a:ext cx="5715000" cy="10048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a-IR" sz="2800" b="1" dirty="0">
                <a:solidFill>
                  <a:srgbClr val="7030A0"/>
                </a:solidFill>
                <a:cs typeface="B Zar" panose="00000400000000000000" pitchFamily="2" charset="-78"/>
              </a:rPr>
              <a:t>اهمیت، آثار و برکات ارتقای بصیرت دینی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44178347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8403C5D-93A8-48A2-B606-5ECC50393E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graphicEl>
                                              <a:dgm id="{A8403C5D-93A8-48A2-B606-5ECC50393E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graphicEl>
                                              <a:dgm id="{A8403C5D-93A8-48A2-B606-5ECC50393E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D42A563-99A9-4D20-8FC4-550C1FDCF5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graphicEl>
                                              <a:dgm id="{2D42A563-99A9-4D20-8FC4-550C1FDCF5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graphicEl>
                                              <a:dgm id="{2D42A563-99A9-4D20-8FC4-550C1FDCF5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8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47800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185943716"/>
              </p:ext>
            </p:extLst>
          </p:nvPr>
        </p:nvGraphicFramePr>
        <p:xfrm>
          <a:off x="914400" y="2590800"/>
          <a:ext cx="73914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itle 3"/>
          <p:cNvSpPr txBox="1">
            <a:spLocks/>
          </p:cNvSpPr>
          <p:nvPr/>
        </p:nvSpPr>
        <p:spPr>
          <a:xfrm>
            <a:off x="2590800" y="228600"/>
            <a:ext cx="5715000" cy="10048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a-IR" sz="2800" b="1" dirty="0">
                <a:solidFill>
                  <a:srgbClr val="7030A0"/>
                </a:solidFill>
                <a:cs typeface="B Zar" panose="00000400000000000000" pitchFamily="2" charset="-78"/>
              </a:rPr>
              <a:t>اهمیت، آثار و برکات ارتقای بصیرت دینی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5050236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graphicEl>
                                              <a:dgm id="{FB2A258F-B778-48C4-BA82-D561177A1C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graphicEl>
                                              <a:dgm id="{C253E413-4BB3-4675-AF20-0282FA4F3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graphicEl>
                                              <a:dgm id="{B5CB0E9A-755C-4280-9452-DD11F59C10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dgm id="{FBB2FDC3-12AA-4FAA-BBB7-B1048C2C67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dgm id="{2590B391-2F30-44CB-ADDE-C233F71D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graphicEl>
                                              <a:dgm id="{1F97CFD8-260E-429D-BB3D-A5282418B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graphicEl>
                                              <a:dgm id="{90226A27-4DF1-425D-A226-40C531672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graphicEl>
                                              <a:dgm id="{B929815C-08DF-4EB6-9CB4-2C31B8965F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graphicEl>
                                              <a:dgm id="{58F1462F-3240-45D0-9532-2FD4632BCE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5EE42D3-A8BB-477E-A668-C9BC555F4D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graphicEl>
                                              <a:dgm id="{45EE42D3-A8BB-477E-A668-C9BC555F4D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graphicEl>
                                              <a:dgm id="{45EE42D3-A8BB-477E-A668-C9BC555F4D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D08A689-5116-453D-BC38-97ED9471C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graphicEl>
                                              <a:dgm id="{7D08A689-5116-453D-BC38-97ED9471C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graphicEl>
                                              <a:dgm id="{7D08A689-5116-453D-BC38-97ED9471C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8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ent Arrow 21"/>
          <p:cNvSpPr/>
          <p:nvPr/>
        </p:nvSpPr>
        <p:spPr>
          <a:xfrm rot="10800000">
            <a:off x="7162801" y="2895601"/>
            <a:ext cx="609600" cy="2666999"/>
          </a:xfrm>
          <a:prstGeom prst="ben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 rot="10800000">
            <a:off x="7162801" y="2438400"/>
            <a:ext cx="609600" cy="12954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0536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914400" y="2743201"/>
            <a:ext cx="6248401" cy="1676399"/>
          </a:xfrm>
          <a:solidFill>
            <a:srgbClr val="FF99FF"/>
          </a:solidFill>
        </p:spPr>
        <p:txBody>
          <a:bodyPr>
            <a:normAutofit/>
          </a:bodyPr>
          <a:lstStyle/>
          <a:p>
            <a:r>
              <a:rPr lang="fa-IR" sz="2000" b="1" dirty="0">
                <a:cs typeface="B Titr" panose="00000700000000000000" pitchFamily="2" charset="-78"/>
              </a:rPr>
              <a:t>1</a:t>
            </a:r>
            <a:r>
              <a:rPr lang="fa-IR" sz="2000" b="1" dirty="0" smtClean="0">
                <a:cs typeface="B Titr" panose="00000700000000000000" pitchFamily="2" charset="-78"/>
              </a:rPr>
              <a:t>- </a:t>
            </a:r>
            <a:r>
              <a:rPr lang="fa-IR" sz="2400" b="1" dirty="0">
                <a:cs typeface="B Titr" panose="00000700000000000000" pitchFamily="2" charset="-78"/>
              </a:rPr>
              <a:t>آثار و برکات </a:t>
            </a:r>
            <a:r>
              <a:rPr lang="fa-IR" sz="2400" b="1" dirty="0" smtClean="0">
                <a:cs typeface="B Titr" panose="00000700000000000000" pitchFamily="2" charset="-78"/>
              </a:rPr>
              <a:t>فردی:</a:t>
            </a:r>
            <a:r>
              <a:rPr lang="fa-IR" sz="2000" dirty="0"/>
              <a:t/>
            </a:r>
            <a:br>
              <a:rPr lang="fa-IR" sz="2000" dirty="0"/>
            </a:br>
            <a:r>
              <a:rPr lang="fa-IR" sz="2000" b="1" dirty="0">
                <a:cs typeface="B Zar" panose="00000400000000000000" pitchFamily="2" charset="-78"/>
              </a:rPr>
              <a:t>الف) شکوفایی و رسیدن به کمال، رشد و تعالی.</a:t>
            </a:r>
            <a:br>
              <a:rPr lang="fa-IR" sz="2000" b="1" dirty="0">
                <a:cs typeface="B Zar" panose="00000400000000000000" pitchFamily="2" charset="-78"/>
              </a:rPr>
            </a:br>
            <a:r>
              <a:rPr lang="fa-IR" sz="2000" b="1" dirty="0">
                <a:cs typeface="B Zar" panose="00000400000000000000" pitchFamily="2" charset="-78"/>
              </a:rPr>
              <a:t>ب) شناخت مسیر درست دینداری و تشخیص صراط مستقیم.</a:t>
            </a:r>
            <a:br>
              <a:rPr lang="fa-IR" sz="2000" b="1" dirty="0">
                <a:cs typeface="B Zar" panose="00000400000000000000" pitchFamily="2" charset="-78"/>
              </a:rPr>
            </a:br>
            <a:r>
              <a:rPr lang="fa-IR" sz="2000" b="1" dirty="0" smtClean="0">
                <a:cs typeface="B Zar" panose="00000400000000000000" pitchFamily="2" charset="-78"/>
              </a:rPr>
              <a:t>پ) </a:t>
            </a:r>
            <a:r>
              <a:rPr lang="fa-IR" sz="2000" b="1" dirty="0">
                <a:cs typeface="B Zar" panose="00000400000000000000" pitchFamily="2" charset="-78"/>
              </a:rPr>
              <a:t>تقویت غیرت دینی برای دفاع </a:t>
            </a:r>
            <a:r>
              <a:rPr lang="fa-IR" sz="2000" b="1" dirty="0" smtClean="0">
                <a:cs typeface="B Zar" panose="00000400000000000000" pitchFamily="2" charset="-78"/>
              </a:rPr>
              <a:t>همه جانبه </a:t>
            </a:r>
            <a:r>
              <a:rPr lang="fa-IR" sz="2000" b="1" dirty="0">
                <a:cs typeface="B Zar" panose="00000400000000000000" pitchFamily="2" charset="-78"/>
              </a:rPr>
              <a:t>از دین و ارزشهای آن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701553661"/>
              </p:ext>
            </p:extLst>
          </p:nvPr>
        </p:nvGraphicFramePr>
        <p:xfrm>
          <a:off x="1555750" y="1371600"/>
          <a:ext cx="63246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" name="Title 20"/>
          <p:cNvSpPr txBox="1">
            <a:spLocks/>
          </p:cNvSpPr>
          <p:nvPr/>
        </p:nvSpPr>
        <p:spPr>
          <a:xfrm>
            <a:off x="990600" y="4572000"/>
            <a:ext cx="6172201" cy="2057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b="1" dirty="0">
                <a:cs typeface="B Titr" panose="00000700000000000000" pitchFamily="2" charset="-78"/>
              </a:rPr>
              <a:t>2-آثار و برکات سازمانی: </a:t>
            </a:r>
          </a:p>
          <a:p>
            <a:pPr fontAlgn="auto">
              <a:spcAft>
                <a:spcPts val="0"/>
              </a:spcAft>
            </a:pPr>
            <a:r>
              <a:rPr lang="fa-IR" sz="2000" b="1" dirty="0">
                <a:cs typeface="B Zar" panose="00000400000000000000" pitchFamily="2" charset="-78"/>
              </a:rPr>
              <a:t>الف) پرفروغ شدن معنویت تعالیبخش در </a:t>
            </a:r>
            <a:r>
              <a:rPr lang="fa-IR" sz="2000" b="1" dirty="0" smtClean="0">
                <a:cs typeface="B Zar" panose="00000400000000000000" pitchFamily="2" charset="-78"/>
              </a:rPr>
              <a:t>سازمان.</a:t>
            </a:r>
            <a:r>
              <a:rPr lang="fa-IR" sz="2000" b="1" dirty="0">
                <a:cs typeface="B Zar" panose="00000400000000000000" pitchFamily="2" charset="-78"/>
              </a:rPr>
              <a:t/>
            </a:r>
            <a:br>
              <a:rPr lang="fa-IR" sz="2000" b="1" dirty="0">
                <a:cs typeface="B Zar" panose="00000400000000000000" pitchFamily="2" charset="-78"/>
              </a:rPr>
            </a:br>
            <a:r>
              <a:rPr lang="fa-IR" sz="2000" b="1" dirty="0">
                <a:cs typeface="B Zar" panose="00000400000000000000" pitchFamily="2" charset="-78"/>
              </a:rPr>
              <a:t>ب) تقویت استقامت فکری و عملی پاسداران در صراط مستقیم.</a:t>
            </a:r>
            <a:br>
              <a:rPr lang="fa-IR" sz="2000" b="1" dirty="0">
                <a:cs typeface="B Zar" panose="00000400000000000000" pitchFamily="2" charset="-78"/>
              </a:rPr>
            </a:br>
            <a:r>
              <a:rPr lang="fa-IR" sz="2000" b="1" dirty="0">
                <a:cs typeface="B Zar" panose="00000400000000000000" pitchFamily="2" charset="-78"/>
              </a:rPr>
              <a:t>پ) برداشتن علم جهاد و مبارزه در راه حق</a:t>
            </a:r>
            <a:r>
              <a:rPr lang="fa-IR" sz="2000" b="1" dirty="0" smtClean="0">
                <a:cs typeface="B Zar" panose="00000400000000000000" pitchFamily="2" charset="-78"/>
              </a:rPr>
              <a:t>.</a:t>
            </a:r>
          </a:p>
          <a:p>
            <a:pPr fontAlgn="auto">
              <a:spcAft>
                <a:spcPts val="0"/>
              </a:spcAft>
            </a:pPr>
            <a:r>
              <a:rPr lang="fa-IR" sz="2000" b="1" dirty="0" smtClean="0">
                <a:cs typeface="B Zar" panose="00000400000000000000" pitchFamily="2" charset="-78"/>
              </a:rPr>
              <a:t>ت</a:t>
            </a:r>
            <a:r>
              <a:rPr lang="fa-IR" sz="2000" b="1" smtClean="0">
                <a:cs typeface="B Zar" panose="00000400000000000000" pitchFamily="2" charset="-78"/>
              </a:rPr>
              <a:t>) ارتقای </a:t>
            </a:r>
            <a:r>
              <a:rPr lang="fa-IR" sz="2000" b="1" dirty="0" smtClean="0">
                <a:cs typeface="B Zar" panose="00000400000000000000" pitchFamily="2" charset="-78"/>
              </a:rPr>
              <a:t>بصیرت سیاسی.</a:t>
            </a:r>
            <a:endParaRPr lang="fa-IR" sz="2000" b="1" dirty="0">
              <a:cs typeface="B Zar" panose="00000400000000000000" pitchFamily="2" charset="-78"/>
            </a:endParaRPr>
          </a:p>
          <a:p>
            <a:pPr fontAlgn="auto">
              <a:spcAft>
                <a:spcPts val="0"/>
              </a:spcAft>
            </a:pPr>
            <a:r>
              <a:rPr lang="fa-IR" sz="2000" b="1" dirty="0">
                <a:cs typeface="B Zar" panose="00000400000000000000" pitchFamily="2" charset="-78"/>
              </a:rPr>
              <a:t>ج) </a:t>
            </a:r>
            <a:r>
              <a:rPr lang="fa-IR" sz="2000" b="1" dirty="0" smtClean="0">
                <a:cs typeface="B Zar" panose="00000400000000000000" pitchFamily="2" charset="-78"/>
              </a:rPr>
              <a:t>زمینه ساز </a:t>
            </a:r>
            <a:r>
              <a:rPr lang="fa-IR" sz="2000" b="1" dirty="0">
                <a:cs typeface="B Zar" panose="00000400000000000000" pitchFamily="2" charset="-78"/>
              </a:rPr>
              <a:t>هدایت و عنایت ویژه خداوند</a:t>
            </a:r>
            <a:r>
              <a:rPr lang="fa-IR" sz="1400" dirty="0"/>
              <a:t/>
            </a:r>
            <a:br>
              <a:rPr lang="fa-IR" sz="1400" dirty="0"/>
            </a:br>
            <a:endParaRPr lang="fa-IR" sz="1400" dirty="0">
              <a:cs typeface="B Titr" panose="00000700000000000000" pitchFamily="2" charset="-78"/>
            </a:endParaRPr>
          </a:p>
        </p:txBody>
      </p:sp>
      <p:sp>
        <p:nvSpPr>
          <p:cNvPr id="10" name="Title 3"/>
          <p:cNvSpPr txBox="1">
            <a:spLocks/>
          </p:cNvSpPr>
          <p:nvPr/>
        </p:nvSpPr>
        <p:spPr>
          <a:xfrm>
            <a:off x="2590800" y="228600"/>
            <a:ext cx="5715000" cy="10048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a-IR" sz="2800" b="1" dirty="0">
                <a:solidFill>
                  <a:srgbClr val="7030A0"/>
                </a:solidFill>
                <a:cs typeface="B Zar" panose="00000400000000000000" pitchFamily="2" charset="-78"/>
              </a:rPr>
              <a:t>اهمیت، آثار و برکات ارتقای بصیرت دینی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9645362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0" grpId="0" animBg="1"/>
      <p:bldP spid="21" grpId="0" animBg="1"/>
      <p:bldGraphic spid="7" grpId="0">
        <p:bldSub>
          <a:bldDgm bld="one"/>
        </p:bldSub>
      </p:bldGraphic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ent Arrow 22"/>
          <p:cNvSpPr/>
          <p:nvPr/>
        </p:nvSpPr>
        <p:spPr>
          <a:xfrm rot="10800000">
            <a:off x="7086601" y="4343400"/>
            <a:ext cx="609602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2" name="Bent Arrow 21"/>
          <p:cNvSpPr/>
          <p:nvPr/>
        </p:nvSpPr>
        <p:spPr>
          <a:xfrm rot="10800000">
            <a:off x="7086601" y="3505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 rot="10800000">
            <a:off x="7124699" y="2743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1816100" y="3467100"/>
            <a:ext cx="6057900" cy="990599"/>
          </a:xfrm>
        </p:spPr>
        <p:txBody>
          <a:bodyPr>
            <a:normAutofit/>
          </a:bodyPr>
          <a:lstStyle/>
          <a:p>
            <a:r>
              <a:rPr lang="fa-IR" sz="2400" dirty="0" smtClean="0">
                <a:cs typeface="B Titr" panose="00000700000000000000" pitchFamily="2" charset="-78"/>
              </a:rPr>
              <a:t>             </a:t>
            </a:r>
            <a:r>
              <a:rPr lang="fa-IR" sz="2400" dirty="0">
                <a:cs typeface="B Titr" panose="00000700000000000000" pitchFamily="2" charset="-78"/>
              </a:rPr>
              <a:t>1- دلایل اهمیت بصیرت دینی را </a:t>
            </a:r>
            <a:r>
              <a:rPr lang="fa-IR" sz="2400" dirty="0" smtClean="0">
                <a:cs typeface="B Titr" panose="00000700000000000000" pitchFamily="2" charset="-78"/>
              </a:rPr>
              <a:t>بنویسید؛</a:t>
            </a:r>
            <a:r>
              <a:rPr lang="en-US" sz="2400" dirty="0">
                <a:cs typeface="B Titr" panose="00000700000000000000" pitchFamily="2" charset="-78"/>
              </a:rPr>
              <a:t/>
            </a:r>
            <a:br>
              <a:rPr lang="en-US" sz="2400" dirty="0">
                <a:cs typeface="B Titr" panose="00000700000000000000" pitchFamily="2" charset="-78"/>
              </a:rPr>
            </a:br>
            <a:endParaRPr lang="fa-IR" sz="2400" dirty="0">
              <a:cs typeface="B Titr" panose="00000700000000000000" pitchFamily="2" charset="-78"/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028700" y="503238"/>
            <a:ext cx="7188200" cy="56356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  <a:defRPr/>
            </a:pPr>
            <a:r>
              <a:rPr lang="fa-IR" sz="3200" b="1" dirty="0">
                <a:solidFill>
                  <a:schemeClr val="bg1"/>
                </a:solidFill>
                <a:cs typeface="B Titr" panose="00000700000000000000" pitchFamily="2" charset="-78"/>
              </a:rPr>
              <a:t>ابعاد وجودی انسان</a:t>
            </a:r>
            <a:r>
              <a:rPr lang="fa-IR" sz="3200" dirty="0"/>
              <a:t/>
            </a:r>
            <a:br>
              <a:rPr lang="fa-IR" sz="3200" dirty="0"/>
            </a:br>
            <a:endParaRPr lang="fa-IR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39579739"/>
              </p:ext>
            </p:extLst>
          </p:nvPr>
        </p:nvGraphicFramePr>
        <p:xfrm>
          <a:off x="1143000" y="1371600"/>
          <a:ext cx="7010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" name="Title 20"/>
          <p:cNvSpPr txBox="1">
            <a:spLocks/>
          </p:cNvSpPr>
          <p:nvPr/>
        </p:nvSpPr>
        <p:spPr>
          <a:xfrm>
            <a:off x="1219200" y="4076700"/>
            <a:ext cx="6654800" cy="9905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dirty="0" smtClean="0">
                <a:cs typeface="B Titr" panose="00000700000000000000" pitchFamily="2" charset="-78"/>
              </a:rPr>
              <a:t>             2- </a:t>
            </a:r>
            <a:r>
              <a:rPr lang="fa-IR" sz="2400" dirty="0">
                <a:cs typeface="B Titr" panose="00000700000000000000" pitchFamily="2" charset="-78"/>
              </a:rPr>
              <a:t>آثار و برکات فردی بصیرت دینی را بیان فرمایید</a:t>
            </a:r>
          </a:p>
        </p:txBody>
      </p:sp>
      <p:sp>
        <p:nvSpPr>
          <p:cNvPr id="27" name="Title 20"/>
          <p:cNvSpPr txBox="1">
            <a:spLocks/>
          </p:cNvSpPr>
          <p:nvPr/>
        </p:nvSpPr>
        <p:spPr>
          <a:xfrm>
            <a:off x="1028700" y="4800600"/>
            <a:ext cx="7277100" cy="990599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400" dirty="0">
                <a:cs typeface="B Titr" panose="00000700000000000000" pitchFamily="2" charset="-78"/>
              </a:rPr>
              <a:t> </a:t>
            </a:r>
            <a:r>
              <a:rPr lang="fa-IR" sz="2400" dirty="0" smtClean="0">
                <a:cs typeface="B Titr" panose="00000700000000000000" pitchFamily="2" charset="-78"/>
              </a:rPr>
              <a:t>                   </a:t>
            </a:r>
            <a:r>
              <a:rPr lang="fa-IR" sz="2400" dirty="0">
                <a:cs typeface="B Titr" panose="00000700000000000000" pitchFamily="2" charset="-78"/>
              </a:rPr>
              <a:t>3-آثار و برکات سازمانی بصیرت دینی را بیان فرمایید.</a:t>
            </a: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2590800" y="228600"/>
            <a:ext cx="5715000" cy="100488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ctr">
            <a:normAutofit/>
          </a:bodyPr>
          <a:lstStyle>
            <a:lvl1pPr algn="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a-IR" sz="2800" b="1" dirty="0">
                <a:solidFill>
                  <a:srgbClr val="7030A0"/>
                </a:solidFill>
                <a:cs typeface="B Zar" panose="00000400000000000000" pitchFamily="2" charset="-78"/>
              </a:rPr>
              <a:t>اهمیت، آثار و برکات ارتقای بصیرت دینی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778489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0" grpId="0" animBg="1"/>
      <p:bldP spid="21" grpId="0"/>
      <p:bldP spid="13314" grpId="0" build="p"/>
      <p:bldGraphic spid="7" grpId="0">
        <p:bldSub>
          <a:bldDgm bld="one"/>
        </p:bldSub>
      </p:bldGraphic>
      <p:bldP spid="25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609600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1257300" y="2171700"/>
            <a:ext cx="6553200" cy="2209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32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درس </a:t>
            </a:r>
            <a:r>
              <a:rPr lang="fa-IR" sz="3200" b="1" dirty="0">
                <a:solidFill>
                  <a:schemeClr val="tx1"/>
                </a:solidFill>
                <a:cs typeface="B Titr" panose="00000700000000000000" pitchFamily="2" charset="-78"/>
              </a:rPr>
              <a:t>سوّم:</a:t>
            </a:r>
          </a:p>
          <a:p>
            <a:pPr lvl="0" algn="ctr" rtl="1">
              <a:lnSpc>
                <a:spcPct val="150000"/>
              </a:lnSpc>
            </a:pP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عوامل و زمینه های تحقق و تقویت بصیرت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دینی</a:t>
            </a:r>
            <a:endParaRPr lang="fa-IR" sz="24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131093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45028" y="1239883"/>
            <a:ext cx="6858000" cy="56388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575079142"/>
              </p:ext>
            </p:extLst>
          </p:nvPr>
        </p:nvGraphicFramePr>
        <p:xfrm>
          <a:off x="1447800" y="1600200"/>
          <a:ext cx="60960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2209800" y="251619"/>
            <a:ext cx="6096000" cy="762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r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عوامل و زمینه های تحقق و تقویت بصیرت دینی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028700" y="350838"/>
            <a:ext cx="7188200" cy="56356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171450" indent="-171450" algn="r" defTabSz="685800" rtl="1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fa-IR" sz="16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Bent Arrow 10"/>
          <p:cNvSpPr/>
          <p:nvPr/>
        </p:nvSpPr>
        <p:spPr>
          <a:xfrm rot="10800000">
            <a:off x="6858000" y="4571999"/>
            <a:ext cx="609600" cy="1066800"/>
          </a:xfrm>
          <a:prstGeom prst="ben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Bent Arrow 11"/>
          <p:cNvSpPr/>
          <p:nvPr/>
        </p:nvSpPr>
        <p:spPr>
          <a:xfrm rot="10800000">
            <a:off x="6858001" y="3810000"/>
            <a:ext cx="609600" cy="1066800"/>
          </a:xfrm>
          <a:prstGeom prst="ben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6858000" y="3124200"/>
            <a:ext cx="609600" cy="914400"/>
          </a:xfrm>
          <a:prstGeom prst="ben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1714500" y="3657600"/>
            <a:ext cx="5143500" cy="45719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lIns="91440" tIns="45720" rIns="91440" bIns="45720" rtlCol="1" anchor="b">
            <a:normAutofit fontScale="77500" lnSpcReduction="20000"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 smtClean="0">
                <a:cs typeface="B Titr" panose="00000700000000000000" pitchFamily="2" charset="-78"/>
              </a:rPr>
              <a:t>1- </a:t>
            </a:r>
            <a:r>
              <a:rPr lang="fa-IR" sz="2100" dirty="0">
                <a:cs typeface="B Titr" panose="00000700000000000000" pitchFamily="2" charset="-78"/>
              </a:rPr>
              <a:t>با عوامل و زمینه های تحقق و تقویت بصیرت دینی آشنا شوند</a:t>
            </a:r>
          </a:p>
        </p:txBody>
      </p:sp>
      <p:sp>
        <p:nvSpPr>
          <p:cNvPr id="21" name="Title 20"/>
          <p:cNvSpPr txBox="1">
            <a:spLocks/>
          </p:cNvSpPr>
          <p:nvPr/>
        </p:nvSpPr>
        <p:spPr>
          <a:xfrm>
            <a:off x="1549400" y="4495800"/>
            <a:ext cx="5308600" cy="5029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lIns="91440" tIns="45720" rIns="91440" bIns="45720" rtlCol="1" anchor="b">
            <a:normAutofit fontScale="32500" lnSpcReduction="20000"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4000" dirty="0" smtClean="0">
                <a:cs typeface="B Titr" panose="00000700000000000000" pitchFamily="2" charset="-78"/>
              </a:rPr>
              <a:t>2</a:t>
            </a:r>
            <a:r>
              <a:rPr lang="fa-IR" sz="4000" b="1" dirty="0">
                <a:cs typeface="B Titr" panose="00000700000000000000" pitchFamily="2" charset="-78"/>
              </a:rPr>
              <a:t>- بعد از آشنایی با عوامل و </a:t>
            </a:r>
            <a:r>
              <a:rPr lang="fa-IR" sz="4000" b="1" dirty="0" smtClean="0">
                <a:cs typeface="B Titr" panose="00000700000000000000" pitchFamily="2" charset="-78"/>
              </a:rPr>
              <a:t>زمینه ها</a:t>
            </a:r>
            <a:r>
              <a:rPr lang="fa-IR" sz="4000" b="1" dirty="0">
                <a:cs typeface="B Titr" panose="00000700000000000000" pitchFamily="2" charset="-78"/>
              </a:rPr>
              <a:t>، به سمت تحقق و رعایت آنها گرایش پیدا کنند</a:t>
            </a:r>
            <a:r>
              <a:rPr lang="fa-IR" sz="2900" b="1" dirty="0">
                <a:cs typeface="B Titr" panose="00000700000000000000" pitchFamily="2" charset="-78"/>
              </a:rPr>
              <a:t/>
            </a:r>
            <a:br>
              <a:rPr lang="fa-IR" sz="2900" b="1" dirty="0">
                <a:cs typeface="B Titr" panose="00000700000000000000" pitchFamily="2" charset="-78"/>
              </a:rPr>
            </a:br>
            <a:endParaRPr lang="fa-IR" sz="2900" b="1" dirty="0">
              <a:cs typeface="B Titr" panose="00000700000000000000" pitchFamily="2" charset="-78"/>
            </a:endParaRPr>
          </a:p>
        </p:txBody>
      </p:sp>
      <p:sp>
        <p:nvSpPr>
          <p:cNvPr id="22" name="Title 20"/>
          <p:cNvSpPr txBox="1">
            <a:spLocks/>
          </p:cNvSpPr>
          <p:nvPr/>
        </p:nvSpPr>
        <p:spPr>
          <a:xfrm>
            <a:off x="1219199" y="5212081"/>
            <a:ext cx="5638799" cy="5029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lIns="91440" tIns="45720" rIns="91440" bIns="45720" rtlCol="1" anchor="b">
            <a:normAutofit fontScale="92500"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 smtClean="0">
                <a:cs typeface="B Titr" panose="00000700000000000000" pitchFamily="2" charset="-78"/>
              </a:rPr>
              <a:t>3</a:t>
            </a:r>
            <a:r>
              <a:rPr lang="fa-IR" sz="1600" b="1" dirty="0">
                <a:cs typeface="B Titr" panose="00000700000000000000" pitchFamily="2" charset="-78"/>
              </a:rPr>
              <a:t>- با تکیه بر این عوامل، موفقیت افزونتری در ارتقای بصیرت دینی به دست آورند</a:t>
            </a:r>
          </a:p>
        </p:txBody>
      </p:sp>
    </p:spTree>
    <p:extLst>
      <p:ext uri="{BB962C8B-B14F-4D97-AF65-F5344CB8AC3E}">
        <p14:creationId xmlns:p14="http://schemas.microsoft.com/office/powerpoint/2010/main" val="1156807679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7" grpId="0">
        <p:bldSub>
          <a:bldDgm bld="one"/>
        </p:bldSub>
      </p:bldGraphic>
      <p:bldP spid="9" grpId="0" animBg="1"/>
      <p:bldP spid="10" grpId="0" build="p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1165859"/>
            <a:ext cx="8534400" cy="54635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176398447"/>
              </p:ext>
            </p:extLst>
          </p:nvPr>
        </p:nvGraphicFramePr>
        <p:xfrm>
          <a:off x="1676400" y="1295400"/>
          <a:ext cx="5867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2209800" y="251619"/>
            <a:ext cx="6096000" cy="762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r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عوامل و زمینه های تحقق و تقویت بصیرت دینی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028700" y="350838"/>
            <a:ext cx="7188200" cy="56356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171450" indent="-171450" algn="r" defTabSz="685800" rtl="1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fa-IR" sz="16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Bent Arrow 10"/>
          <p:cNvSpPr/>
          <p:nvPr/>
        </p:nvSpPr>
        <p:spPr>
          <a:xfrm rot="10800000">
            <a:off x="6705600" y="3124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Bent Arrow 11"/>
          <p:cNvSpPr/>
          <p:nvPr/>
        </p:nvSpPr>
        <p:spPr>
          <a:xfrm rot="10800000">
            <a:off x="6705600" y="2514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6705600" y="2438400"/>
            <a:ext cx="609600" cy="5334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2362200" y="2667000"/>
            <a:ext cx="4305300" cy="457199"/>
          </a:xfrm>
          <a:prstGeom prst="rect">
            <a:avLst/>
          </a:prstGeom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1- شناخت عمیق، جامع و صحیح از دین</a:t>
            </a:r>
          </a:p>
        </p:txBody>
      </p:sp>
      <p:sp>
        <p:nvSpPr>
          <p:cNvPr id="17" name="Bent Arrow 16"/>
          <p:cNvSpPr/>
          <p:nvPr/>
        </p:nvSpPr>
        <p:spPr>
          <a:xfrm rot="10800000">
            <a:off x="6705600" y="3657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8" name="Bent Arrow 17"/>
          <p:cNvSpPr/>
          <p:nvPr/>
        </p:nvSpPr>
        <p:spPr>
          <a:xfrm rot="10800000">
            <a:off x="6705600" y="4267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Bent Arrow 18"/>
          <p:cNvSpPr/>
          <p:nvPr/>
        </p:nvSpPr>
        <p:spPr>
          <a:xfrm rot="10800000">
            <a:off x="6705600" y="4800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 txBox="1">
            <a:spLocks/>
          </p:cNvSpPr>
          <p:nvPr/>
        </p:nvSpPr>
        <p:spPr>
          <a:xfrm>
            <a:off x="2514600" y="3200400"/>
            <a:ext cx="41656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2- ایمان</a:t>
            </a:r>
          </a:p>
        </p:txBody>
      </p:sp>
      <p:sp>
        <p:nvSpPr>
          <p:cNvPr id="22" name="Title 20"/>
          <p:cNvSpPr txBox="1">
            <a:spLocks/>
          </p:cNvSpPr>
          <p:nvPr/>
        </p:nvSpPr>
        <p:spPr>
          <a:xfrm>
            <a:off x="2743200" y="3733800"/>
            <a:ext cx="39243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3- یاد خدا و آخرت</a:t>
            </a:r>
          </a:p>
        </p:txBody>
      </p:sp>
      <p:sp>
        <p:nvSpPr>
          <p:cNvPr id="23" name="Title 20"/>
          <p:cNvSpPr txBox="1">
            <a:spLocks/>
          </p:cNvSpPr>
          <p:nvPr/>
        </p:nvSpPr>
        <p:spPr>
          <a:xfrm>
            <a:off x="3429000" y="4267200"/>
            <a:ext cx="32385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4- تفکر و اندیشه ورزی</a:t>
            </a:r>
          </a:p>
        </p:txBody>
      </p:sp>
      <p:sp>
        <p:nvSpPr>
          <p:cNvPr id="24" name="Title 20"/>
          <p:cNvSpPr txBox="1">
            <a:spLocks/>
          </p:cNvSpPr>
          <p:nvPr/>
        </p:nvSpPr>
        <p:spPr>
          <a:xfrm>
            <a:off x="2971800" y="4953000"/>
            <a:ext cx="36957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 smtClean="0">
                <a:cs typeface="B Titr" panose="00000700000000000000" pitchFamily="2" charset="-78"/>
              </a:rPr>
              <a:t>5- </a:t>
            </a:r>
            <a:r>
              <a:rPr lang="fa-IR" sz="2200" dirty="0">
                <a:cs typeface="B Titr" panose="00000700000000000000" pitchFamily="2" charset="-78"/>
              </a:rPr>
              <a:t>تدبر و </a:t>
            </a:r>
            <a:r>
              <a:rPr lang="fa-IR" sz="2200" dirty="0" smtClean="0">
                <a:cs typeface="B Titr" panose="00000700000000000000" pitchFamily="2" charset="-78"/>
              </a:rPr>
              <a:t>بهره مندی </a:t>
            </a:r>
            <a:r>
              <a:rPr lang="fa-IR" sz="2200" dirty="0">
                <a:cs typeface="B Titr" panose="00000700000000000000" pitchFamily="2" charset="-78"/>
              </a:rPr>
              <a:t>از قرآن</a:t>
            </a:r>
          </a:p>
        </p:txBody>
      </p:sp>
      <p:sp>
        <p:nvSpPr>
          <p:cNvPr id="25" name="Title 20"/>
          <p:cNvSpPr txBox="1">
            <a:spLocks/>
          </p:cNvSpPr>
          <p:nvPr/>
        </p:nvSpPr>
        <p:spPr>
          <a:xfrm>
            <a:off x="3200400" y="5486400"/>
            <a:ext cx="34671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 smtClean="0">
                <a:cs typeface="B Titr" panose="00000700000000000000" pitchFamily="2" charset="-78"/>
              </a:rPr>
              <a:t>6-عبرت آموزی </a:t>
            </a:r>
          </a:p>
        </p:txBody>
      </p:sp>
    </p:spTree>
    <p:extLst>
      <p:ext uri="{BB962C8B-B14F-4D97-AF65-F5344CB8AC3E}">
        <p14:creationId xmlns:p14="http://schemas.microsoft.com/office/powerpoint/2010/main" val="9716597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7" grpId="0">
        <p:bldSub>
          <a:bldDgm bld="one"/>
        </p:bldSub>
      </p:bldGraphic>
      <p:bldP spid="9" grpId="0" animBg="1"/>
      <p:bldP spid="10" grpId="0" build="p"/>
      <p:bldP spid="11" grpId="0" animBg="1"/>
      <p:bldP spid="12" grpId="0" animBg="1"/>
      <p:bldP spid="13" grpId="0" animBg="1"/>
      <p:bldP spid="14" grpId="0"/>
      <p:bldP spid="17" grpId="0" animBg="1"/>
      <p:bldP spid="18" grpId="0" animBg="1"/>
      <p:bldP spid="19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7650" y="1165858"/>
            <a:ext cx="8534400" cy="546354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268616285"/>
              </p:ext>
            </p:extLst>
          </p:nvPr>
        </p:nvGraphicFramePr>
        <p:xfrm>
          <a:off x="1676400" y="1295400"/>
          <a:ext cx="5867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2209800" y="251619"/>
            <a:ext cx="6096000" cy="762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r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عوامل و زمینه های تحقق و تقویت بصیرت دینی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028700" y="350838"/>
            <a:ext cx="7188200" cy="56356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171450" indent="-171450" algn="r" defTabSz="685800" rtl="1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fa-IR" sz="16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Bent Arrow 10"/>
          <p:cNvSpPr/>
          <p:nvPr/>
        </p:nvSpPr>
        <p:spPr>
          <a:xfrm rot="10800000">
            <a:off x="6705600" y="3124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Bent Arrow 11"/>
          <p:cNvSpPr/>
          <p:nvPr/>
        </p:nvSpPr>
        <p:spPr>
          <a:xfrm rot="10800000">
            <a:off x="6705600" y="2514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6705600" y="2438400"/>
            <a:ext cx="609600" cy="5334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1676400" y="2667000"/>
            <a:ext cx="4991100" cy="4571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1- دعا و طلب توفیق الهی برای وصول به بصیرت</a:t>
            </a:r>
          </a:p>
        </p:txBody>
      </p:sp>
      <p:sp>
        <p:nvSpPr>
          <p:cNvPr id="17" name="Bent Arrow 16"/>
          <p:cNvSpPr/>
          <p:nvPr/>
        </p:nvSpPr>
        <p:spPr>
          <a:xfrm rot="10800000">
            <a:off x="6705600" y="3657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8" name="Bent Arrow 17"/>
          <p:cNvSpPr/>
          <p:nvPr/>
        </p:nvSpPr>
        <p:spPr>
          <a:xfrm rot="10800000">
            <a:off x="6705600" y="4343399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Bent Arrow 18"/>
          <p:cNvSpPr/>
          <p:nvPr/>
        </p:nvSpPr>
        <p:spPr>
          <a:xfrm rot="10800000">
            <a:off x="6705600" y="4952999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 txBox="1">
            <a:spLocks/>
          </p:cNvSpPr>
          <p:nvPr/>
        </p:nvSpPr>
        <p:spPr>
          <a:xfrm>
            <a:off x="4622800" y="3200400"/>
            <a:ext cx="2057400" cy="5029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2- تقوا</a:t>
            </a:r>
          </a:p>
        </p:txBody>
      </p:sp>
      <p:sp>
        <p:nvSpPr>
          <p:cNvPr id="22" name="Title 20"/>
          <p:cNvSpPr txBox="1">
            <a:spLocks/>
          </p:cNvSpPr>
          <p:nvPr/>
        </p:nvSpPr>
        <p:spPr>
          <a:xfrm>
            <a:off x="4622800" y="3810000"/>
            <a:ext cx="2082800" cy="5029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3- اخلاص</a:t>
            </a:r>
          </a:p>
        </p:txBody>
      </p:sp>
      <p:sp>
        <p:nvSpPr>
          <p:cNvPr id="23" name="Title 20"/>
          <p:cNvSpPr txBox="1">
            <a:spLocks/>
          </p:cNvSpPr>
          <p:nvPr/>
        </p:nvSpPr>
        <p:spPr>
          <a:xfrm>
            <a:off x="4622800" y="4373881"/>
            <a:ext cx="2044700" cy="5029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4- توبه و استغفار</a:t>
            </a:r>
          </a:p>
        </p:txBody>
      </p:sp>
      <p:sp>
        <p:nvSpPr>
          <p:cNvPr id="24" name="Title 20"/>
          <p:cNvSpPr txBox="1">
            <a:spLocks/>
          </p:cNvSpPr>
          <p:nvPr/>
        </p:nvSpPr>
        <p:spPr>
          <a:xfrm>
            <a:off x="2019300" y="4953000"/>
            <a:ext cx="4648200" cy="5029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5- عمل به دستورهای دین</a:t>
            </a:r>
          </a:p>
        </p:txBody>
      </p:sp>
      <p:sp>
        <p:nvSpPr>
          <p:cNvPr id="25" name="Title 20"/>
          <p:cNvSpPr txBox="1">
            <a:spLocks/>
          </p:cNvSpPr>
          <p:nvPr/>
        </p:nvSpPr>
        <p:spPr>
          <a:xfrm>
            <a:off x="2019300" y="5593081"/>
            <a:ext cx="4686300" cy="5029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 smtClean="0">
                <a:cs typeface="B Titr" panose="00000700000000000000" pitchFamily="2" charset="-78"/>
              </a:rPr>
              <a:t>6- </a:t>
            </a:r>
            <a:r>
              <a:rPr lang="fa-IR" sz="2200" dirty="0">
                <a:cs typeface="B Titr" panose="00000700000000000000" pitchFamily="2" charset="-78"/>
              </a:rPr>
              <a:t>مصاحبت و معاشرت با نیکان و اهل بصیرت</a:t>
            </a:r>
          </a:p>
        </p:txBody>
      </p:sp>
    </p:spTree>
    <p:extLst>
      <p:ext uri="{BB962C8B-B14F-4D97-AF65-F5344CB8AC3E}">
        <p14:creationId xmlns:p14="http://schemas.microsoft.com/office/powerpoint/2010/main" val="2636217966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7" grpId="0">
        <p:bldSub>
          <a:bldDgm bld="one"/>
        </p:bldSub>
      </p:bldGraphic>
      <p:bldP spid="9" grpId="0" animBg="1"/>
      <p:bldP spid="10" grpId="0" build="p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447800" y="1828800"/>
            <a:ext cx="6705600" cy="167040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 2"/>
          <p:cNvSpPr/>
          <p:nvPr/>
        </p:nvSpPr>
        <p:spPr>
          <a:xfrm>
            <a:off x="635427" y="2194643"/>
            <a:ext cx="833034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en-US" sz="4000" dirty="0" smtClean="0">
                <a:cs typeface="B Titr" panose="00000700000000000000" pitchFamily="2" charset="-78"/>
              </a:rPr>
              <a:t>بصیرت دینی</a:t>
            </a:r>
            <a:endParaRPr lang="fa-IR" sz="2800" dirty="0">
              <a:cs typeface="B Titr" panose="00000700000000000000" pitchFamily="2" charset="-78"/>
            </a:endParaRP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1143000" y="4191000"/>
            <a:ext cx="6781800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lnSpc>
                <a:spcPct val="170000"/>
              </a:lnSpc>
              <a:spcAft>
                <a:spcPts val="0"/>
              </a:spcAft>
            </a:pPr>
            <a:r>
              <a:rPr lang="fa-IR" sz="1800" dirty="0" smtClean="0">
                <a:solidFill>
                  <a:schemeClr val="tx1"/>
                </a:solidFill>
                <a:latin typeface="Arial" panose="020B0604020202020204" pitchFamily="34" charset="0"/>
                <a:cs typeface="B Titr" panose="00000700000000000000" pitchFamily="2" charset="-78"/>
              </a:rPr>
              <a:t>تنظیم از: معاونت تربیت و آموزش عقیدتی سیاسی نمایندگی ولی فقیه در سپاه</a:t>
            </a:r>
            <a:endParaRPr lang="fa-IR" sz="2000" dirty="0"/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3429000" y="5257800"/>
            <a:ext cx="1981200" cy="381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fa-IR" sz="2000" dirty="0" smtClean="0">
                <a:solidFill>
                  <a:schemeClr val="tx1"/>
                </a:solidFill>
                <a:latin typeface="Arial" panose="020B0604020202020204" pitchFamily="34" charset="0"/>
                <a:ea typeface="A Titr"/>
                <a:cs typeface="B Titr" panose="00000700000000000000" pitchFamily="2" charset="-78"/>
              </a:rPr>
              <a:t>فروردین  1398  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439632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0352" y="1474771"/>
            <a:ext cx="8128000" cy="503488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574934248"/>
              </p:ext>
            </p:extLst>
          </p:nvPr>
        </p:nvGraphicFramePr>
        <p:xfrm>
          <a:off x="1066800" y="2362200"/>
          <a:ext cx="7010400" cy="297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2209800" y="251619"/>
            <a:ext cx="6096000" cy="7620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r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عوامل و زمینه های تحقق و تقویت بصیرت دینی</a:t>
            </a:r>
            <a:endParaRPr lang="en-US" sz="24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628431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6C88543-F246-4584-8D89-B18D42AFA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76C88543-F246-4584-8D89-B18D42AFA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76C88543-F246-4584-8D89-B18D42AFA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7322BBB-F206-4457-BB96-EC2AEFCBF9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graphicEl>
                                              <a:dgm id="{87322BBB-F206-4457-BB96-EC2AEFCBF9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graphicEl>
                                              <a:dgm id="{87322BBB-F206-4457-BB96-EC2AEFCBF9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3EE6D0B-679D-47FA-B629-A091E891AC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graphicEl>
                                              <a:dgm id="{03EE6D0B-679D-47FA-B629-A091E891AC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dgm id="{03EE6D0B-679D-47FA-B629-A091E891AC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7" grpId="0" uiExpand="1">
        <p:bldSub>
          <a:bldDgm bld="one"/>
        </p:bldSub>
      </p:bldGraphic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0352" y="533400"/>
            <a:ext cx="8128000" cy="59435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1600200" y="2400299"/>
            <a:ext cx="6019800" cy="2209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Titr" panose="00000700000000000000" pitchFamily="2" charset="-78"/>
              </a:rPr>
              <a:t>درس چهارّم:</a:t>
            </a:r>
          </a:p>
          <a:p>
            <a:pPr lvl="0"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Titr" panose="00000700000000000000" pitchFamily="2" charset="-78"/>
              </a:rPr>
              <a:t>موانع و رشد بصیرت دینی</a:t>
            </a:r>
          </a:p>
        </p:txBody>
      </p:sp>
    </p:spTree>
    <p:extLst>
      <p:ext uri="{BB962C8B-B14F-4D97-AF65-F5344CB8AC3E}">
        <p14:creationId xmlns:p14="http://schemas.microsoft.com/office/powerpoint/2010/main" val="354126643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1219200"/>
            <a:ext cx="8763000" cy="54864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1828800" y="251619"/>
            <a:ext cx="5181600" cy="762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ctr" rtl="1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موانع و رشد بصیرت دینی</a:t>
            </a:r>
            <a:endParaRPr lang="en-US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028700" y="350838"/>
            <a:ext cx="7188200" cy="56356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171450" indent="-171450" algn="r" defTabSz="685800" rtl="1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fa-IR" sz="16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Bent Arrow 10"/>
          <p:cNvSpPr/>
          <p:nvPr/>
        </p:nvSpPr>
        <p:spPr>
          <a:xfrm rot="10800000">
            <a:off x="7848600" y="4343400"/>
            <a:ext cx="609600" cy="1447801"/>
          </a:xfrm>
          <a:prstGeom prst="bentArrow">
            <a:avLst>
              <a:gd name="adj1" fmla="val 25000"/>
              <a:gd name="adj2" fmla="val 25000"/>
              <a:gd name="adj3" fmla="val 16071"/>
              <a:gd name="adj4" fmla="val 41964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Bent Arrow 11"/>
          <p:cNvSpPr/>
          <p:nvPr/>
        </p:nvSpPr>
        <p:spPr>
          <a:xfrm rot="10800000">
            <a:off x="7848600" y="3733800"/>
            <a:ext cx="609600" cy="914400"/>
          </a:xfrm>
          <a:prstGeom prst="ben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7924800" y="2971800"/>
            <a:ext cx="609600" cy="914400"/>
          </a:xfrm>
          <a:prstGeom prst="ben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2781300" y="3505201"/>
            <a:ext cx="5143500" cy="4571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1- با موانع رویش و رشد بصیرت دینی آشنا شوند</a:t>
            </a:r>
          </a:p>
        </p:txBody>
      </p:sp>
      <p:sp>
        <p:nvSpPr>
          <p:cNvPr id="21" name="Title 20"/>
          <p:cNvSpPr txBox="1">
            <a:spLocks/>
          </p:cNvSpPr>
          <p:nvPr/>
        </p:nvSpPr>
        <p:spPr>
          <a:xfrm>
            <a:off x="838200" y="4191000"/>
            <a:ext cx="7010400" cy="609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ct val="150000"/>
              </a:lnSpc>
              <a:spcAft>
                <a:spcPts val="0"/>
              </a:spcAft>
            </a:pPr>
            <a:r>
              <a:rPr lang="fa-IR" sz="1800" dirty="0" smtClean="0">
                <a:cs typeface="B Titr" panose="00000700000000000000" pitchFamily="2" charset="-78"/>
              </a:rPr>
              <a:t>2</a:t>
            </a:r>
            <a:r>
              <a:rPr lang="fa-IR" sz="2000" dirty="0">
                <a:cs typeface="B Titr" panose="00000700000000000000" pitchFamily="2" charset="-78"/>
              </a:rPr>
              <a:t>- بعد از آشنایی با موانع رویش و رشد، به سمت رفع آنها گرایش پیدا کنند؛ </a:t>
            </a:r>
          </a:p>
        </p:txBody>
      </p:sp>
      <p:sp>
        <p:nvSpPr>
          <p:cNvPr id="22" name="Title 20"/>
          <p:cNvSpPr txBox="1">
            <a:spLocks/>
          </p:cNvSpPr>
          <p:nvPr/>
        </p:nvSpPr>
        <p:spPr>
          <a:xfrm>
            <a:off x="914399" y="5257800"/>
            <a:ext cx="6934201" cy="80010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lnSpc>
                <a:spcPct val="150000"/>
              </a:lnSpc>
              <a:spcAft>
                <a:spcPts val="0"/>
              </a:spcAft>
            </a:pPr>
            <a:r>
              <a:rPr lang="fa-IR" sz="1800" dirty="0" smtClean="0">
                <a:cs typeface="B Titr" panose="00000700000000000000" pitchFamily="2" charset="-78"/>
              </a:rPr>
              <a:t>3</a:t>
            </a:r>
            <a:r>
              <a:rPr lang="fa-IR" sz="1800" b="1" dirty="0" smtClean="0">
                <a:cs typeface="B Titr" panose="00000700000000000000" pitchFamily="2" charset="-78"/>
              </a:rPr>
              <a:t>- </a:t>
            </a:r>
            <a:r>
              <a:rPr lang="fa-IR" sz="1800" dirty="0">
                <a:cs typeface="B Titr" panose="00000700000000000000" pitchFamily="2" charset="-78"/>
              </a:rPr>
              <a:t>به </a:t>
            </a:r>
            <a:r>
              <a:rPr lang="fa-IR" sz="1800" dirty="0" smtClean="0">
                <a:cs typeface="B Titr" panose="00000700000000000000" pitchFamily="2" charset="-78"/>
              </a:rPr>
              <a:t>واسطه‌ی </a:t>
            </a:r>
            <a:r>
              <a:rPr lang="fa-IR" sz="1800" dirty="0">
                <a:cs typeface="B Titr" panose="00000700000000000000" pitchFamily="2" charset="-78"/>
              </a:rPr>
              <a:t>آشنایی با آسیب ها و راه کارها، بتوانند در مسیر ارتقای بیش از پیش بصیرت دینی خود، گامهای مؤثری </a:t>
            </a:r>
            <a:r>
              <a:rPr lang="fa-IR" sz="1800" dirty="0" smtClean="0">
                <a:cs typeface="B Titr" panose="00000700000000000000" pitchFamily="2" charset="-78"/>
              </a:rPr>
              <a:t>بردارند</a:t>
            </a:r>
            <a:r>
              <a:rPr lang="fa-IR" sz="1800" b="1" dirty="0" smtClean="0">
                <a:cs typeface="B Titr" panose="00000700000000000000" pitchFamily="2" charset="-78"/>
              </a:rPr>
              <a:t> </a:t>
            </a:r>
            <a:endParaRPr lang="fa-IR" sz="1800" b="1" dirty="0">
              <a:cs typeface="B Titr" panose="000007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869804663"/>
              </p:ext>
            </p:extLst>
          </p:nvPr>
        </p:nvGraphicFramePr>
        <p:xfrm>
          <a:off x="1447800" y="1600200"/>
          <a:ext cx="71628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6126381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build="p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Graphic spid="7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219200"/>
            <a:ext cx="8686800" cy="546354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106805288"/>
              </p:ext>
            </p:extLst>
          </p:nvPr>
        </p:nvGraphicFramePr>
        <p:xfrm>
          <a:off x="1676400" y="1295400"/>
          <a:ext cx="5867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4622800" y="251619"/>
            <a:ext cx="3683000" cy="762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r" rtl="1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موانع و رشد بصیرت دینی</a:t>
            </a:r>
            <a:endParaRPr lang="en-US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028700" y="350838"/>
            <a:ext cx="7188200" cy="56356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171450" indent="-171450" algn="r" defTabSz="685800" rtl="1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fa-IR" sz="16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Bent Arrow 10"/>
          <p:cNvSpPr/>
          <p:nvPr/>
        </p:nvSpPr>
        <p:spPr>
          <a:xfrm rot="10800000">
            <a:off x="6705600" y="3124200"/>
            <a:ext cx="609600" cy="1828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Bent Arrow 11"/>
          <p:cNvSpPr/>
          <p:nvPr/>
        </p:nvSpPr>
        <p:spPr>
          <a:xfrm rot="10800000">
            <a:off x="6705600" y="2590800"/>
            <a:ext cx="609600" cy="15240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6705600" y="2362200"/>
            <a:ext cx="609600" cy="9144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1600200" y="2819401"/>
            <a:ext cx="5067300" cy="533399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1- فراموشی و غفلت</a:t>
            </a:r>
          </a:p>
        </p:txBody>
      </p:sp>
      <p:sp>
        <p:nvSpPr>
          <p:cNvPr id="17" name="Bent Arrow 16"/>
          <p:cNvSpPr/>
          <p:nvPr/>
        </p:nvSpPr>
        <p:spPr>
          <a:xfrm rot="10800000">
            <a:off x="6705600" y="4114800"/>
            <a:ext cx="609600" cy="1859281"/>
          </a:xfrm>
          <a:prstGeom prst="bentArrow">
            <a:avLst>
              <a:gd name="adj1" fmla="val 25000"/>
              <a:gd name="adj2" fmla="val 25000"/>
              <a:gd name="adj3" fmla="val 375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 txBox="1">
            <a:spLocks/>
          </p:cNvSpPr>
          <p:nvPr/>
        </p:nvSpPr>
        <p:spPr>
          <a:xfrm>
            <a:off x="368300" y="3733800"/>
            <a:ext cx="6299200" cy="632459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 smtClean="0">
                <a:cs typeface="B Titr" panose="00000700000000000000" pitchFamily="2" charset="-78"/>
              </a:rPr>
              <a:t>2- </a:t>
            </a:r>
            <a:r>
              <a:rPr lang="fa-IR" sz="2200" dirty="0">
                <a:cs typeface="B Titr" panose="00000700000000000000" pitchFamily="2" charset="-78"/>
              </a:rPr>
              <a:t>تلاش فرهنگی دشمنان برای کمرنگ کردن بصیرت مردم </a:t>
            </a:r>
          </a:p>
        </p:txBody>
      </p:sp>
      <p:sp>
        <p:nvSpPr>
          <p:cNvPr id="22" name="Title 20"/>
          <p:cNvSpPr txBox="1">
            <a:spLocks/>
          </p:cNvSpPr>
          <p:nvPr/>
        </p:nvSpPr>
        <p:spPr>
          <a:xfrm>
            <a:off x="3733800" y="4602481"/>
            <a:ext cx="2952750" cy="579119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3- آرزوهای طولانی</a:t>
            </a:r>
          </a:p>
        </p:txBody>
      </p:sp>
      <p:sp>
        <p:nvSpPr>
          <p:cNvPr id="23" name="Title 20"/>
          <p:cNvSpPr txBox="1">
            <a:spLocks/>
          </p:cNvSpPr>
          <p:nvPr/>
        </p:nvSpPr>
        <p:spPr>
          <a:xfrm>
            <a:off x="3733800" y="5516881"/>
            <a:ext cx="2933700" cy="502919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000" dirty="0">
                <a:cs typeface="B Titr" panose="00000700000000000000" pitchFamily="2" charset="-78"/>
              </a:rPr>
              <a:t>4- طول امل و تباهی عقل</a:t>
            </a:r>
          </a:p>
        </p:txBody>
      </p:sp>
    </p:spTree>
    <p:extLst>
      <p:ext uri="{BB962C8B-B14F-4D97-AF65-F5344CB8AC3E}">
        <p14:creationId xmlns:p14="http://schemas.microsoft.com/office/powerpoint/2010/main" val="2346156686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7" grpId="0">
        <p:bldSub>
          <a:bldDgm bld="one"/>
        </p:bldSub>
      </p:bldGraphic>
      <p:bldP spid="9" grpId="0" animBg="1"/>
      <p:bldP spid="10" grpId="0" build="p"/>
      <p:bldP spid="11" grpId="0" animBg="1"/>
      <p:bldP spid="12" grpId="0" animBg="1"/>
      <p:bldP spid="13" grpId="0" animBg="1"/>
      <p:bldP spid="14" grpId="0" animBg="1"/>
      <p:bldP spid="17" grpId="0" animBg="1"/>
      <p:bldP spid="21" grpId="0" animBg="1"/>
      <p:bldP spid="22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7650" y="1165858"/>
            <a:ext cx="8534400" cy="54635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144509431"/>
              </p:ext>
            </p:extLst>
          </p:nvPr>
        </p:nvGraphicFramePr>
        <p:xfrm>
          <a:off x="1676400" y="1295400"/>
          <a:ext cx="5867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4622800" y="251619"/>
            <a:ext cx="3683000" cy="762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r" rtl="1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موانع و رشد بصیرت دینی</a:t>
            </a:r>
            <a:endParaRPr lang="en-US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028700" y="350838"/>
            <a:ext cx="7188200" cy="56356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171450" indent="-171450" algn="r" defTabSz="685800" rtl="1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r" defTabSz="685800" rtl="1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fa-IR" sz="16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Bent Arrow 10"/>
          <p:cNvSpPr/>
          <p:nvPr/>
        </p:nvSpPr>
        <p:spPr>
          <a:xfrm rot="10800000">
            <a:off x="6705600" y="3124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Bent Arrow 11"/>
          <p:cNvSpPr/>
          <p:nvPr/>
        </p:nvSpPr>
        <p:spPr>
          <a:xfrm rot="10800000">
            <a:off x="6705600" y="2514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6705600" y="2438400"/>
            <a:ext cx="609600" cy="5334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3352800" y="2667000"/>
            <a:ext cx="3314700" cy="45719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1- پیروی از هوای نفس</a:t>
            </a:r>
          </a:p>
        </p:txBody>
      </p:sp>
      <p:sp>
        <p:nvSpPr>
          <p:cNvPr id="17" name="Bent Arrow 16"/>
          <p:cNvSpPr/>
          <p:nvPr/>
        </p:nvSpPr>
        <p:spPr>
          <a:xfrm rot="10800000">
            <a:off x="6705600" y="3657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8" name="Bent Arrow 17"/>
          <p:cNvSpPr/>
          <p:nvPr/>
        </p:nvSpPr>
        <p:spPr>
          <a:xfrm rot="10800000">
            <a:off x="6705600" y="4343399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Bent Arrow 18"/>
          <p:cNvSpPr/>
          <p:nvPr/>
        </p:nvSpPr>
        <p:spPr>
          <a:xfrm rot="10800000">
            <a:off x="6705600" y="4952999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 txBox="1">
            <a:spLocks/>
          </p:cNvSpPr>
          <p:nvPr/>
        </p:nvSpPr>
        <p:spPr>
          <a:xfrm>
            <a:off x="3352800" y="3200400"/>
            <a:ext cx="3327400" cy="5029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000" dirty="0">
                <a:cs typeface="B Titr" panose="00000700000000000000" pitchFamily="2" charset="-78"/>
              </a:rPr>
              <a:t>2- تبعیت از شیطان</a:t>
            </a:r>
          </a:p>
        </p:txBody>
      </p:sp>
      <p:sp>
        <p:nvSpPr>
          <p:cNvPr id="22" name="Title 20"/>
          <p:cNvSpPr txBox="1">
            <a:spLocks/>
          </p:cNvSpPr>
          <p:nvPr/>
        </p:nvSpPr>
        <p:spPr>
          <a:xfrm>
            <a:off x="3352800" y="3810000"/>
            <a:ext cx="3352800" cy="5029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3- گناه و معصیت</a:t>
            </a:r>
          </a:p>
        </p:txBody>
      </p:sp>
      <p:sp>
        <p:nvSpPr>
          <p:cNvPr id="23" name="Title 20"/>
          <p:cNvSpPr txBox="1">
            <a:spLocks/>
          </p:cNvSpPr>
          <p:nvPr/>
        </p:nvSpPr>
        <p:spPr>
          <a:xfrm>
            <a:off x="3352800" y="4373881"/>
            <a:ext cx="3314700" cy="5029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4- دلبستگی و حب دنیا</a:t>
            </a:r>
          </a:p>
        </p:txBody>
      </p:sp>
      <p:sp>
        <p:nvSpPr>
          <p:cNvPr id="24" name="Title 20"/>
          <p:cNvSpPr txBox="1">
            <a:spLocks/>
          </p:cNvSpPr>
          <p:nvPr/>
        </p:nvSpPr>
        <p:spPr>
          <a:xfrm>
            <a:off x="3352800" y="4953000"/>
            <a:ext cx="3314700" cy="5029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5- دلبستگی و حب دنیا</a:t>
            </a:r>
          </a:p>
        </p:txBody>
      </p:sp>
      <p:sp>
        <p:nvSpPr>
          <p:cNvPr id="25" name="Title 20"/>
          <p:cNvSpPr txBox="1">
            <a:spLocks/>
          </p:cNvSpPr>
          <p:nvPr/>
        </p:nvSpPr>
        <p:spPr>
          <a:xfrm>
            <a:off x="3352800" y="5593081"/>
            <a:ext cx="3352800" cy="5029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6- حرامخواری</a:t>
            </a:r>
          </a:p>
        </p:txBody>
      </p:sp>
    </p:spTree>
    <p:extLst>
      <p:ext uri="{BB962C8B-B14F-4D97-AF65-F5344CB8AC3E}">
        <p14:creationId xmlns:p14="http://schemas.microsoft.com/office/powerpoint/2010/main" val="140416095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7" grpId="0">
        <p:bldSub>
          <a:bldDgm bld="one"/>
        </p:bldSub>
      </p:bldGraphic>
      <p:bldP spid="9" grpId="0" animBg="1"/>
      <p:bldP spid="10" grpId="0" build="p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30352" y="1474771"/>
            <a:ext cx="8128000" cy="503488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96688561"/>
              </p:ext>
            </p:extLst>
          </p:nvPr>
        </p:nvGraphicFramePr>
        <p:xfrm>
          <a:off x="1066800" y="2362200"/>
          <a:ext cx="7010400" cy="297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4495800" y="251619"/>
            <a:ext cx="3810000" cy="762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lvl="0" algn="r" rtl="1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موانع و رشد بصیرت دینی</a:t>
            </a:r>
            <a:endParaRPr lang="en-US" sz="20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971788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6C88543-F246-4584-8D89-B18D42AFA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76C88543-F246-4584-8D89-B18D42AFA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76C88543-F246-4584-8D89-B18D42AFA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7322BBB-F206-4457-BB96-EC2AEFCBF9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graphicEl>
                                              <a:dgm id="{87322BBB-F206-4457-BB96-EC2AEFCBF9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graphicEl>
                                              <a:dgm id="{87322BBB-F206-4457-BB96-EC2AEFCBF9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3EE6D0B-679D-47FA-B629-A091E891AC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graphicEl>
                                              <a:dgm id="{03EE6D0B-679D-47FA-B629-A091E891AC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dgm id="{03EE6D0B-679D-47FA-B629-A091E891AC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7" grpId="0">
        <p:bldSub>
          <a:bldDgm bld="one"/>
        </p:bldSub>
      </p:bldGraphic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448800" cy="68707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447800" y="1828800"/>
            <a:ext cx="6705600" cy="2133600"/>
          </a:xfrm>
          <a:prstGeom prst="roundRect">
            <a:avLst/>
          </a:prstGeom>
          <a:solidFill>
            <a:srgbClr val="9EC544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 2"/>
          <p:cNvSpPr/>
          <p:nvPr/>
        </p:nvSpPr>
        <p:spPr>
          <a:xfrm>
            <a:off x="1425526" y="2018437"/>
            <a:ext cx="6705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en-US" sz="4000" dirty="0" smtClean="0">
                <a:cs typeface="B Titr" panose="00000700000000000000" pitchFamily="2" charset="-78"/>
              </a:rPr>
              <a:t>درس </a:t>
            </a:r>
            <a:r>
              <a:rPr lang="fa-IR" altLang="en-US" sz="4000" dirty="0" smtClean="0">
                <a:cs typeface="B Titr" panose="00000700000000000000" pitchFamily="2" charset="-78"/>
              </a:rPr>
              <a:t>اول:</a:t>
            </a:r>
          </a:p>
          <a:p>
            <a:pPr algn="ctr">
              <a:lnSpc>
                <a:spcPct val="150000"/>
              </a:lnSpc>
            </a:pPr>
            <a:r>
              <a:rPr lang="fa-IR" sz="3200" b="1" dirty="0">
                <a:cs typeface="B Titr" panose="00000700000000000000" pitchFamily="2" charset="-78"/>
              </a:rPr>
              <a:t>بصیرت دینی و شاخصهای </a:t>
            </a:r>
            <a:r>
              <a:rPr lang="fa-IR" sz="3200" b="1" dirty="0" smtClean="0">
                <a:cs typeface="B Titr" panose="00000700000000000000" pitchFamily="2" charset="-78"/>
              </a:rPr>
              <a:t>آن</a:t>
            </a:r>
            <a:endParaRPr lang="fa-IR" sz="32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64450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95600" y="138111"/>
            <a:ext cx="5715000" cy="1004889"/>
          </a:xfrm>
          <a:solidFill>
            <a:srgbClr val="FFC000"/>
          </a:solidFill>
        </p:spPr>
        <p:txBody>
          <a:bodyPr>
            <a:normAutofit/>
          </a:bodyPr>
          <a:lstStyle/>
          <a:p>
            <a:pPr algn="ctr"/>
            <a:r>
              <a:rPr lang="fa-IR" sz="2800" b="1" dirty="0">
                <a:cs typeface="B Titr" panose="00000700000000000000" pitchFamily="2" charset="-78"/>
              </a:rPr>
              <a:t>بصیرت دینی و </a:t>
            </a:r>
            <a:r>
              <a:rPr lang="fa-IR" sz="2800" b="1" dirty="0" smtClean="0">
                <a:cs typeface="B Titr" panose="00000700000000000000" pitchFamily="2" charset="-78"/>
              </a:rPr>
              <a:t>شاخص‌های </a:t>
            </a:r>
            <a:r>
              <a:rPr lang="fa-IR" sz="2800" b="1" dirty="0">
                <a:cs typeface="B Titr" panose="00000700000000000000" pitchFamily="2" charset="-78"/>
              </a:rPr>
              <a:t>آن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8600" y="1349829"/>
            <a:ext cx="8763000" cy="54864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888760440"/>
              </p:ext>
            </p:extLst>
          </p:nvPr>
        </p:nvGraphicFramePr>
        <p:xfrm>
          <a:off x="1447800" y="1534551"/>
          <a:ext cx="71628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Title 20"/>
          <p:cNvSpPr txBox="1">
            <a:spLocks/>
          </p:cNvSpPr>
          <p:nvPr/>
        </p:nvSpPr>
        <p:spPr>
          <a:xfrm>
            <a:off x="457200" y="3429000"/>
            <a:ext cx="7315200" cy="53340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fa-IR" sz="1800" dirty="0" smtClean="0">
                <a:cs typeface="B Titr" panose="00000700000000000000" pitchFamily="2" charset="-78"/>
              </a:rPr>
              <a:t>1- بصیرت </a:t>
            </a:r>
            <a:r>
              <a:rPr lang="fa-IR" sz="1800" dirty="0">
                <a:cs typeface="B Titr" panose="00000700000000000000" pitchFamily="2" charset="-78"/>
              </a:rPr>
              <a:t>دینی را تعریف کرده، با حقیقت، مراتب و شاخصه های آن آشنا شوند؛</a:t>
            </a:r>
            <a:endParaRPr lang="en-US" sz="1800" dirty="0">
              <a:cs typeface="B Titr" panose="00000700000000000000" pitchFamily="2" charset="-78"/>
            </a:endParaRPr>
          </a:p>
        </p:txBody>
      </p:sp>
      <p:sp>
        <p:nvSpPr>
          <p:cNvPr id="16" name="Bent Arrow 15"/>
          <p:cNvSpPr/>
          <p:nvPr/>
        </p:nvSpPr>
        <p:spPr>
          <a:xfrm rot="10800000">
            <a:off x="7772400" y="3581400"/>
            <a:ext cx="609600" cy="1066800"/>
          </a:xfrm>
          <a:prstGeom prst="ben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7" name="Title 20"/>
          <p:cNvSpPr txBox="1">
            <a:spLocks/>
          </p:cNvSpPr>
          <p:nvPr/>
        </p:nvSpPr>
        <p:spPr>
          <a:xfrm>
            <a:off x="457200" y="4274822"/>
            <a:ext cx="7315200" cy="50291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1800" dirty="0">
                <a:cs typeface="B Titr" panose="00000700000000000000" pitchFamily="2" charset="-78"/>
              </a:rPr>
              <a:t>2- به </a:t>
            </a:r>
            <a:r>
              <a:rPr lang="fa-IR" sz="1800" dirty="0" smtClean="0">
                <a:cs typeface="B Titr" panose="00000700000000000000" pitchFamily="2" charset="-78"/>
              </a:rPr>
              <a:t>واسطه آشنایی </a:t>
            </a:r>
            <a:r>
              <a:rPr lang="fa-IR" sz="1800" dirty="0">
                <a:cs typeface="B Titr" panose="00000700000000000000" pitchFamily="2" charset="-78"/>
              </a:rPr>
              <a:t>با مفهوم و شاخص ها، به سمت ارتقای آن میل و گرایش پیدا </a:t>
            </a:r>
            <a:r>
              <a:rPr lang="fa-IR" sz="1800" dirty="0" smtClean="0">
                <a:cs typeface="B Titr" panose="00000700000000000000" pitchFamily="2" charset="-78"/>
              </a:rPr>
              <a:t>کنند</a:t>
            </a:r>
            <a:endParaRPr lang="fa-IR" sz="1800" dirty="0">
              <a:cs typeface="B Titr" panose="00000700000000000000" pitchFamily="2" charset="-78"/>
            </a:endParaRPr>
          </a:p>
        </p:txBody>
      </p:sp>
      <p:sp>
        <p:nvSpPr>
          <p:cNvPr id="19" name="Title 20"/>
          <p:cNvSpPr txBox="1">
            <a:spLocks/>
          </p:cNvSpPr>
          <p:nvPr/>
        </p:nvSpPr>
        <p:spPr>
          <a:xfrm>
            <a:off x="838200" y="5071989"/>
            <a:ext cx="6934200" cy="50291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2000" dirty="0" smtClean="0">
                <a:cs typeface="B Titr" panose="00000700000000000000" pitchFamily="2" charset="-78"/>
              </a:rPr>
              <a:t>3</a:t>
            </a:r>
            <a:r>
              <a:rPr lang="fa-IR" sz="2000" b="1" dirty="0" smtClean="0">
                <a:cs typeface="B Titr" panose="00000700000000000000" pitchFamily="2" charset="-78"/>
              </a:rPr>
              <a:t>- </a:t>
            </a:r>
            <a:r>
              <a:rPr lang="fa-IR" sz="2000" b="1" dirty="0">
                <a:cs typeface="B Titr" panose="00000700000000000000" pitchFamily="2" charset="-78"/>
              </a:rPr>
              <a:t>تلاش کنند بصیرت دینی خود را ارتقا </a:t>
            </a:r>
            <a:r>
              <a:rPr lang="fa-IR" sz="2000" b="1" dirty="0" smtClean="0">
                <a:cs typeface="B Titr" panose="00000700000000000000" pitchFamily="2" charset="-78"/>
              </a:rPr>
              <a:t>بخشند</a:t>
            </a:r>
            <a:endParaRPr lang="fa-IR" sz="2000" b="1" dirty="0">
              <a:cs typeface="B Titr" panose="00000700000000000000" pitchFamily="2" charset="-78"/>
            </a:endParaRPr>
          </a:p>
        </p:txBody>
      </p:sp>
      <p:sp>
        <p:nvSpPr>
          <p:cNvPr id="14" name="Bent Arrow 13"/>
          <p:cNvSpPr/>
          <p:nvPr/>
        </p:nvSpPr>
        <p:spPr>
          <a:xfrm rot="10800000">
            <a:off x="7772400" y="2971800"/>
            <a:ext cx="609600" cy="914400"/>
          </a:xfrm>
          <a:prstGeom prst="ben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8" name="Bent Arrow 17"/>
          <p:cNvSpPr/>
          <p:nvPr/>
        </p:nvSpPr>
        <p:spPr>
          <a:xfrm rot="10800000">
            <a:off x="7772400" y="4343400"/>
            <a:ext cx="609600" cy="1066800"/>
          </a:xfrm>
          <a:prstGeom prst="ben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93034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Graphic spid="13" grpId="0">
        <p:bldSub>
          <a:bldDgm bld="one"/>
        </p:bldSub>
      </p:bldGraphic>
      <p:bldP spid="15" grpId="0" animBg="1"/>
      <p:bldP spid="16" grpId="0" animBg="1"/>
      <p:bldP spid="17" grpId="0" animBg="1"/>
      <p:bldP spid="19" grpId="0" animBg="1"/>
      <p:bldP spid="14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32657" y="1295400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ز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0" y="152400"/>
            <a:ext cx="5715000" cy="1004889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fa-IR" sz="2800" b="1" dirty="0">
                <a:cs typeface="B Titr" panose="00000700000000000000" pitchFamily="2" charset="-78"/>
              </a:rPr>
              <a:t>بصیرت دینی و شاخصهای آن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2368194"/>
            <a:ext cx="7010400" cy="327060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r" rtl="1">
              <a:lnSpc>
                <a:spcPct val="150000"/>
              </a:lnSpc>
            </a:pP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مفهوم شناسی و حقیقت یابی بصیرت 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دینی</a:t>
            </a:r>
          </a:p>
          <a:p>
            <a:pPr lvl="0" algn="r" rtl="1">
              <a:lnSpc>
                <a:spcPct val="150000"/>
              </a:lnSpc>
            </a:pP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از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 لحاظ </a:t>
            </a: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منابع 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دینی:</a:t>
            </a:r>
          </a:p>
          <a:p>
            <a:pPr lvl="0" algn="just" rtl="1">
              <a:lnSpc>
                <a:spcPct val="150000"/>
              </a:lnSpc>
            </a:pP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     بصیرت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عبارت است از بینایی قلبی، فهم عمیق، درک صحیح نسبت به حقایق وواقعیات که خداى رحمان (با رعایت شرایطی) به بنده خود افاضه میکند و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موجب تشخیص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حق از باطل، درستبینی و جامعنگرى نسبتبه مسائل و حوادث و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قدرت تحلیل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آنها، و حرکت آگاهانه در صراط مستقیم و عمل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به هنگام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به وظیفه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میگردد.</a:t>
            </a:r>
          </a:p>
        </p:txBody>
      </p:sp>
    </p:spTree>
    <p:extLst>
      <p:ext uri="{BB962C8B-B14F-4D97-AF65-F5344CB8AC3E}">
        <p14:creationId xmlns:p14="http://schemas.microsoft.com/office/powerpoint/2010/main" val="69244074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371600"/>
            <a:ext cx="8763000" cy="533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ز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0800" y="228601"/>
            <a:ext cx="5715000" cy="762000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fa-IR" sz="2800" b="1" dirty="0">
                <a:cs typeface="B Titr" panose="00000700000000000000" pitchFamily="2" charset="-78"/>
              </a:rPr>
              <a:t>بصیرت دینی و شاخصهای آن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099457" y="2444394"/>
            <a:ext cx="7010400" cy="32706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r" rtl="1">
              <a:lnSpc>
                <a:spcPct val="150000"/>
              </a:lnSpc>
            </a:pP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مفهوم شناسی و حقیقت یابی بصیرت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دینی</a:t>
            </a:r>
          </a:p>
          <a:p>
            <a:pPr lvl="0" algn="r" rtl="1">
              <a:lnSpc>
                <a:spcPct val="150000"/>
              </a:lnSpc>
            </a:pP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بصیرت 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نسبت به </a:t>
            </a: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دین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:</a:t>
            </a:r>
          </a:p>
          <a:p>
            <a:pPr lvl="0" algn="just" rtl="1">
              <a:lnSpc>
                <a:spcPct val="150000"/>
              </a:lnSpc>
            </a:pP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    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بصیرت دینی در این معنا: علم و معرفت و بینایی به [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همه ابعاد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و جوانب] دین، به نحوی که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انسان آ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گاهی کافی و صحیح از تعالیم و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آموزه های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دینی داشته، مسائل حلال را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از حرام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و واجب را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از غیر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واجب تشخیص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دهد. 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براساس </a:t>
            </a: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این تعریف، بصیرت دینی به معنای ژرفنگری، 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روشن بینی وشناخت </a:t>
            </a: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درست مسائل و 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آموزه های </a:t>
            </a: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دینی 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است</a:t>
            </a:r>
          </a:p>
        </p:txBody>
      </p:sp>
    </p:spTree>
    <p:extLst>
      <p:ext uri="{BB962C8B-B14F-4D97-AF65-F5344CB8AC3E}">
        <p14:creationId xmlns:p14="http://schemas.microsoft.com/office/powerpoint/2010/main" val="427349993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219200"/>
            <a:ext cx="8763000" cy="5334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ز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29000" y="228601"/>
            <a:ext cx="4876800" cy="838200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fa-IR" sz="2800" b="1" dirty="0">
                <a:cs typeface="B Titr" panose="00000700000000000000" pitchFamily="2" charset="-78"/>
              </a:rPr>
              <a:t>بصیرت دینی و </a:t>
            </a:r>
            <a:r>
              <a:rPr lang="fa-IR" sz="2800" b="1" dirty="0" smtClean="0">
                <a:cs typeface="B Titr" panose="00000700000000000000" pitchFamily="2" charset="-78"/>
              </a:rPr>
              <a:t>شاخص‌های </a:t>
            </a:r>
            <a:r>
              <a:rPr lang="fa-IR" sz="2800" b="1" dirty="0">
                <a:cs typeface="B Titr" panose="00000700000000000000" pitchFamily="2" charset="-78"/>
              </a:rPr>
              <a:t>آن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028700" y="1866900"/>
            <a:ext cx="7010400" cy="40386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r" rtl="1">
              <a:lnSpc>
                <a:spcPct val="200000"/>
              </a:lnSpc>
            </a:pPr>
            <a:r>
              <a:rPr lang="fa-IR" sz="2000" b="1" dirty="0">
                <a:solidFill>
                  <a:schemeClr val="tx1"/>
                </a:solidFill>
                <a:cs typeface="B Titr" panose="00000700000000000000" pitchFamily="2" charset="-78"/>
              </a:rPr>
              <a:t>مفهوم شناسی و حقیقت یابی بصیرت </a:t>
            </a:r>
            <a:r>
              <a:rPr lang="fa-IR" sz="20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دینی</a:t>
            </a:r>
          </a:p>
          <a:p>
            <a:pPr lvl="0" algn="r" rtl="1">
              <a:lnSpc>
                <a:spcPct val="200000"/>
              </a:lnSpc>
            </a:pPr>
            <a:r>
              <a:rPr lang="fa-IR" sz="2000" b="1" dirty="0">
                <a:solidFill>
                  <a:srgbClr val="C00000"/>
                </a:solidFill>
                <a:cs typeface="B Titr" panose="00000700000000000000" pitchFamily="2" charset="-78"/>
              </a:rPr>
              <a:t>بصیرت بر آمده از دین</a:t>
            </a:r>
            <a:r>
              <a:rPr lang="fa-IR" sz="20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:</a:t>
            </a:r>
            <a:endParaRPr lang="fa-IR" sz="2000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lvl="0" algn="just" rtl="1">
              <a:lnSpc>
                <a:spcPct val="200000"/>
              </a:lnSpc>
            </a:pP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بصیرت دینی در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مرحله‌ی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عالیه و نهایی آن؛ درک باطنی، رؤیت قلبی و دریافت حضورى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ویقینی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حقایق دینی است که در پرتو نورانیت حاصله از «آگاهی از دین» و «عمل به آن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،»از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ناحیه خداوند متعال به انسان عنایت و افاضه شده،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زمینه‌ساز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حرکت مستمر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مؤمن در </a:t>
            </a:r>
            <a:r>
              <a:rPr lang="fa-IR" sz="2000" dirty="0">
                <a:solidFill>
                  <a:schemeClr val="tx1"/>
                </a:solidFill>
                <a:cs typeface="B Titr" panose="00000700000000000000" pitchFamily="2" charset="-78"/>
              </a:rPr>
              <a:t>صراط مستقیم الهی </a:t>
            </a:r>
            <a:r>
              <a:rPr lang="fa-IR" sz="2000" dirty="0" smtClean="0">
                <a:solidFill>
                  <a:schemeClr val="tx1"/>
                </a:solidFill>
                <a:cs typeface="B Titr" panose="00000700000000000000" pitchFamily="2" charset="-78"/>
              </a:rPr>
              <a:t>میشود</a:t>
            </a:r>
          </a:p>
        </p:txBody>
      </p:sp>
    </p:spTree>
    <p:extLst>
      <p:ext uri="{BB962C8B-B14F-4D97-AF65-F5344CB8AC3E}">
        <p14:creationId xmlns:p14="http://schemas.microsoft.com/office/powerpoint/2010/main" val="2963138369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371600"/>
            <a:ext cx="8763000" cy="5334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ز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00400" y="228601"/>
            <a:ext cx="5105400" cy="838200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fa-IR" sz="2800" b="1" dirty="0">
                <a:cs typeface="B Titr" panose="00000700000000000000" pitchFamily="2" charset="-78"/>
              </a:rPr>
              <a:t>بصیرت دینی و </a:t>
            </a:r>
            <a:r>
              <a:rPr lang="fa-IR" sz="2800" b="1" dirty="0" smtClean="0">
                <a:cs typeface="B Titr" panose="00000700000000000000" pitchFamily="2" charset="-78"/>
              </a:rPr>
              <a:t>شاخص‌های </a:t>
            </a:r>
            <a:r>
              <a:rPr lang="fa-IR" sz="2800" b="1" dirty="0">
                <a:cs typeface="B Titr" panose="00000700000000000000" pitchFamily="2" charset="-78"/>
              </a:rPr>
              <a:t>آن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85800" y="1828800"/>
            <a:ext cx="7620000" cy="44958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just" rtl="1">
              <a:lnSpc>
                <a:spcPct val="150000"/>
              </a:lnSpc>
            </a:pPr>
            <a:r>
              <a:rPr lang="fa-IR" sz="3200" b="1" dirty="0">
                <a:solidFill>
                  <a:srgbClr val="C00000"/>
                </a:solidFill>
                <a:cs typeface="B Titr" panose="00000700000000000000" pitchFamily="2" charset="-78"/>
              </a:rPr>
              <a:t>مراتب بصیرت </a:t>
            </a:r>
            <a:r>
              <a:rPr lang="fa-IR" sz="32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دینی</a:t>
            </a:r>
          </a:p>
          <a:p>
            <a:pPr lvl="0" algn="just" rtl="1">
              <a:lnSpc>
                <a:spcPct val="150000"/>
              </a:lnSpc>
            </a:pPr>
            <a:r>
              <a:rPr lang="fa-IR" sz="24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   </a:t>
            </a:r>
            <a:r>
              <a:rPr lang="fa-IR" sz="2200" b="1" dirty="0">
                <a:solidFill>
                  <a:schemeClr val="tx1"/>
                </a:solidFill>
                <a:cs typeface="B Titr" panose="00000700000000000000" pitchFamily="2" charset="-78"/>
              </a:rPr>
              <a:t>بصیرت دینی دارای درجات و مراتبی است و همچون دیگر حقایق دینی (ایمان، تقوا و)... دارای شدت و ضعف است و اینگونه نیست که بصیرت در همگان یکسان و مساوی و به یک اندازه باشد.</a:t>
            </a:r>
          </a:p>
          <a:p>
            <a:pPr lvl="0" algn="just" rtl="1">
              <a:lnSpc>
                <a:spcPct val="150000"/>
              </a:lnSpc>
            </a:pPr>
            <a:r>
              <a:rPr lang="fa-IR" sz="2200" b="1" dirty="0">
                <a:solidFill>
                  <a:srgbClr val="FF0000"/>
                </a:solidFill>
                <a:cs typeface="B Titr" panose="00000700000000000000" pitchFamily="2" charset="-78"/>
              </a:rPr>
              <a:t>امام صادق(علیه السلام) فرمودند:</a:t>
            </a:r>
          </a:p>
          <a:p>
            <a:pPr lvl="0" algn="just" rtl="1">
              <a:lnSpc>
                <a:spcPct val="150000"/>
              </a:lnSpc>
            </a:pPr>
            <a:r>
              <a:rPr lang="fa-IR" sz="24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24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   </a:t>
            </a:r>
            <a:r>
              <a:rPr lang="fa-IR" sz="22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همانا </a:t>
            </a:r>
            <a:r>
              <a:rPr lang="fa-IR" sz="2200" b="1" dirty="0">
                <a:solidFill>
                  <a:srgbClr val="FF0000"/>
                </a:solidFill>
                <a:cs typeface="B Titr" panose="00000700000000000000" pitchFamily="2" charset="-78"/>
              </a:rPr>
              <a:t>بعضی از مؤمنین [از حیث ایمان] از بعض دیگر برترند.... و بعضی از بصیرت وبینایی نافذتر و </a:t>
            </a:r>
            <a:r>
              <a:rPr lang="fa-IR" sz="22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عمیق ترى </a:t>
            </a:r>
            <a:r>
              <a:rPr lang="fa-IR" sz="2200" b="1" dirty="0">
                <a:solidFill>
                  <a:srgbClr val="FF0000"/>
                </a:solidFill>
                <a:cs typeface="B Titr" panose="00000700000000000000" pitchFamily="2" charset="-78"/>
              </a:rPr>
              <a:t>برخوردارند و این همان وجود درجات در بین مؤمنین </a:t>
            </a:r>
            <a:r>
              <a:rPr lang="fa-IR" sz="22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است.</a:t>
            </a:r>
          </a:p>
        </p:txBody>
      </p:sp>
    </p:spTree>
    <p:extLst>
      <p:ext uri="{BB962C8B-B14F-4D97-AF65-F5344CB8AC3E}">
        <p14:creationId xmlns:p14="http://schemas.microsoft.com/office/powerpoint/2010/main" val="227098495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43000" y="1240971"/>
            <a:ext cx="6858000" cy="5617029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967200245"/>
              </p:ext>
            </p:extLst>
          </p:nvPr>
        </p:nvGraphicFramePr>
        <p:xfrm>
          <a:off x="1676400" y="1295400"/>
          <a:ext cx="5867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Bent Arrow 10"/>
          <p:cNvSpPr/>
          <p:nvPr/>
        </p:nvSpPr>
        <p:spPr>
          <a:xfrm rot="10800000">
            <a:off x="6705600" y="3124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2" name="Bent Arrow 11"/>
          <p:cNvSpPr/>
          <p:nvPr/>
        </p:nvSpPr>
        <p:spPr>
          <a:xfrm rot="10800000">
            <a:off x="6705600" y="2514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3" name="Bent Arrow 12"/>
          <p:cNvSpPr/>
          <p:nvPr/>
        </p:nvSpPr>
        <p:spPr>
          <a:xfrm rot="10800000">
            <a:off x="6705600" y="2438400"/>
            <a:ext cx="609600" cy="5334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3657600" y="2590801"/>
            <a:ext cx="3009900" cy="457199"/>
          </a:xfrm>
          <a:prstGeom prst="rect">
            <a:avLst/>
          </a:prstGeom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1900" dirty="0">
                <a:cs typeface="B Titr" panose="00000700000000000000" pitchFamily="2" charset="-78"/>
              </a:rPr>
              <a:t>1- استقامت فکری و عقیدتی</a:t>
            </a:r>
          </a:p>
        </p:txBody>
      </p:sp>
      <p:sp>
        <p:nvSpPr>
          <p:cNvPr id="17" name="Bent Arrow 16"/>
          <p:cNvSpPr/>
          <p:nvPr/>
        </p:nvSpPr>
        <p:spPr>
          <a:xfrm rot="10800000">
            <a:off x="6705600" y="3657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8" name="Bent Arrow 17"/>
          <p:cNvSpPr/>
          <p:nvPr/>
        </p:nvSpPr>
        <p:spPr>
          <a:xfrm rot="10800000">
            <a:off x="6705600" y="4267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Bent Arrow 18"/>
          <p:cNvSpPr/>
          <p:nvPr/>
        </p:nvSpPr>
        <p:spPr>
          <a:xfrm rot="10800000">
            <a:off x="6705600" y="48006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0" name="Bent Arrow 19"/>
          <p:cNvSpPr/>
          <p:nvPr/>
        </p:nvSpPr>
        <p:spPr>
          <a:xfrm rot="10800000">
            <a:off x="6705600" y="5410200"/>
            <a:ext cx="609600" cy="106680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21" name="Title 20"/>
          <p:cNvSpPr txBox="1">
            <a:spLocks/>
          </p:cNvSpPr>
          <p:nvPr/>
        </p:nvSpPr>
        <p:spPr>
          <a:xfrm>
            <a:off x="4114800" y="3307081"/>
            <a:ext cx="25654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 fontScale="85000" lnSpcReduction="20000"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 smtClean="0">
                <a:cs typeface="B Titr" panose="00000700000000000000" pitchFamily="2" charset="-78"/>
              </a:rPr>
              <a:t>2- استقامت </a:t>
            </a:r>
            <a:r>
              <a:rPr lang="fa-IR" sz="2200" dirty="0">
                <a:cs typeface="B Titr" panose="00000700000000000000" pitchFamily="2" charset="-78"/>
              </a:rPr>
              <a:t>عملی</a:t>
            </a:r>
            <a:r>
              <a:rPr lang="fa-IR" sz="2400" dirty="0"/>
              <a:t/>
            </a:r>
            <a:br>
              <a:rPr lang="fa-IR" sz="2400" dirty="0"/>
            </a:br>
            <a:endParaRPr lang="fa-IR" sz="2200" dirty="0" smtClean="0">
              <a:cs typeface="B Titr" panose="00000700000000000000" pitchFamily="2" charset="-78"/>
            </a:endParaRPr>
          </a:p>
        </p:txBody>
      </p:sp>
      <p:sp>
        <p:nvSpPr>
          <p:cNvPr id="22" name="Title 20"/>
          <p:cNvSpPr txBox="1">
            <a:spLocks/>
          </p:cNvSpPr>
          <p:nvPr/>
        </p:nvSpPr>
        <p:spPr>
          <a:xfrm>
            <a:off x="3657600" y="3733800"/>
            <a:ext cx="30099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3- روحیه جهادی و انقلابی</a:t>
            </a:r>
          </a:p>
        </p:txBody>
      </p:sp>
      <p:sp>
        <p:nvSpPr>
          <p:cNvPr id="23" name="Title 20"/>
          <p:cNvSpPr txBox="1">
            <a:spLocks/>
          </p:cNvSpPr>
          <p:nvPr/>
        </p:nvSpPr>
        <p:spPr>
          <a:xfrm>
            <a:off x="1752600" y="4267200"/>
            <a:ext cx="49149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4- اقدام بموقع و صحیح و متناسب با شرایط</a:t>
            </a:r>
          </a:p>
        </p:txBody>
      </p:sp>
      <p:sp>
        <p:nvSpPr>
          <p:cNvPr id="24" name="Title 20"/>
          <p:cNvSpPr txBox="1">
            <a:spLocks/>
          </p:cNvSpPr>
          <p:nvPr/>
        </p:nvSpPr>
        <p:spPr>
          <a:xfrm>
            <a:off x="1371600" y="4876800"/>
            <a:ext cx="52959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5- بیداری و هوشیاری </a:t>
            </a:r>
            <a:r>
              <a:rPr lang="fa-IR" sz="2200" dirty="0" smtClean="0">
                <a:cs typeface="B Titr" panose="00000700000000000000" pitchFamily="2" charset="-78"/>
              </a:rPr>
              <a:t>نسبت به </a:t>
            </a:r>
            <a:r>
              <a:rPr lang="fa-IR" sz="2200" dirty="0">
                <a:cs typeface="B Titr" panose="00000700000000000000" pitchFamily="2" charset="-78"/>
              </a:rPr>
              <a:t>خطرها و </a:t>
            </a:r>
            <a:r>
              <a:rPr lang="fa-IR" sz="2200" dirty="0" smtClean="0">
                <a:cs typeface="B Titr" panose="00000700000000000000" pitchFamily="2" charset="-78"/>
              </a:rPr>
              <a:t>دشمنی ها</a:t>
            </a:r>
            <a:endParaRPr lang="fa-IR" sz="2200" dirty="0">
              <a:cs typeface="B Titr" panose="00000700000000000000" pitchFamily="2" charset="-78"/>
            </a:endParaRPr>
          </a:p>
        </p:txBody>
      </p:sp>
      <p:sp>
        <p:nvSpPr>
          <p:cNvPr id="25" name="Title 20"/>
          <p:cNvSpPr txBox="1">
            <a:spLocks/>
          </p:cNvSpPr>
          <p:nvPr/>
        </p:nvSpPr>
        <p:spPr>
          <a:xfrm>
            <a:off x="4572000" y="5410200"/>
            <a:ext cx="20955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200" dirty="0">
                <a:cs typeface="B Titr" panose="00000700000000000000" pitchFamily="2" charset="-78"/>
              </a:rPr>
              <a:t>6- عبرت گیری</a:t>
            </a:r>
          </a:p>
        </p:txBody>
      </p:sp>
      <p:sp>
        <p:nvSpPr>
          <p:cNvPr id="26" name="Title 20"/>
          <p:cNvSpPr txBox="1">
            <a:spLocks/>
          </p:cNvSpPr>
          <p:nvPr/>
        </p:nvSpPr>
        <p:spPr>
          <a:xfrm>
            <a:off x="1600200" y="5974081"/>
            <a:ext cx="5067300" cy="502919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</a:pPr>
            <a:r>
              <a:rPr lang="fa-IR" sz="2400" dirty="0">
                <a:cs typeface="B Titr" panose="00000700000000000000" pitchFamily="2" charset="-78"/>
              </a:rPr>
              <a:t>7- تبعیت از ولی زمان (ولایتمداری)</a:t>
            </a:r>
          </a:p>
        </p:txBody>
      </p:sp>
      <p:sp>
        <p:nvSpPr>
          <p:cNvPr id="27" name="Title 3"/>
          <p:cNvSpPr txBox="1">
            <a:spLocks/>
          </p:cNvSpPr>
          <p:nvPr/>
        </p:nvSpPr>
        <p:spPr>
          <a:xfrm>
            <a:off x="2286000" y="574766"/>
            <a:ext cx="5715000" cy="58782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a-IR" sz="2800" b="1" dirty="0" smtClean="0">
                <a:cs typeface="B Titr" panose="00000700000000000000" pitchFamily="2" charset="-78"/>
              </a:rPr>
              <a:t>بصیرت دینی و </a:t>
            </a:r>
            <a:r>
              <a:rPr lang="fa-IR" sz="2800" b="1" dirty="0" smtClean="0">
                <a:cs typeface="B Titr" panose="00000700000000000000" pitchFamily="2" charset="-78"/>
              </a:rPr>
              <a:t>شاخص‌های </a:t>
            </a:r>
            <a:r>
              <a:rPr lang="fa-IR" sz="2800" b="1" dirty="0" smtClean="0">
                <a:cs typeface="B Titr" panose="00000700000000000000" pitchFamily="2" charset="-78"/>
              </a:rPr>
              <a:t>آن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a-IR" dirty="0"/>
              <a:t/>
            </a:r>
            <a:br>
              <a:rPr lang="fa-I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491689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7" grpId="0">
        <p:bldSub>
          <a:bldDgm bld="one"/>
        </p:bldSub>
      </p:bldGraphic>
      <p:bldP spid="11" grpId="0" animBg="1"/>
      <p:bldP spid="12" grpId="0" animBg="1"/>
      <p:bldP spid="13" grpId="0" animBg="1"/>
      <p:bldP spid="14" grpId="0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2_am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r">
      <a:majorFont>
        <a:latin typeface="a Titr"/>
        <a:ea typeface=""/>
        <a:cs typeface="A Titr"/>
      </a:majorFont>
      <a:minorFont>
        <a:latin typeface="A Titr"/>
        <a:ea typeface=""/>
        <a:cs typeface="A Tit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2">
      <a:majorFont>
        <a:latin typeface="Century Gothic"/>
        <a:ea typeface=""/>
        <a:cs typeface="A Titr"/>
      </a:majorFont>
      <a:minorFont>
        <a:latin typeface="Century Gothic"/>
        <a:ea typeface=""/>
        <a:cs typeface="A Tit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ANGLES">
  <a:themeElements>
    <a:clrScheme name="ANGLES 1">
      <a:dk1>
        <a:srgbClr val="F8F8F8"/>
      </a:dk1>
      <a:lt1>
        <a:srgbClr val="FFFFFF"/>
      </a:lt1>
      <a:dk2>
        <a:srgbClr val="000000"/>
      </a:dk2>
      <a:lt2>
        <a:srgbClr val="000000"/>
      </a:lt2>
      <a:accent1>
        <a:srgbClr val="FF0000"/>
      </a:accent1>
      <a:accent2>
        <a:srgbClr val="3333FF"/>
      </a:accent2>
      <a:accent3>
        <a:srgbClr val="AAAAAA"/>
      </a:accent3>
      <a:accent4>
        <a:srgbClr val="DADADA"/>
      </a:accent4>
      <a:accent5>
        <a:srgbClr val="FFAAAA"/>
      </a:accent5>
      <a:accent6>
        <a:srgbClr val="2D2DE7"/>
      </a:accent6>
      <a:hlink>
        <a:srgbClr val="008000"/>
      </a:hlink>
      <a:folHlink>
        <a:srgbClr val="808080"/>
      </a:folHlink>
    </a:clrScheme>
    <a:fontScheme name="ANGLES">
      <a:majorFont>
        <a:latin typeface="Tahoma"/>
        <a:ea typeface=""/>
        <a:cs typeface="B Traffic"/>
      </a:majorFont>
      <a:minorFont>
        <a:latin typeface="Tahoma"/>
        <a:ea typeface=""/>
        <a:cs typeface="B Traff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 Traffic" pitchFamily="2" charset="-78"/>
            <a:cs typeface="B Traffic" pitchFamily="2" charset="-7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 Traffic" pitchFamily="2" charset="-78"/>
            <a:cs typeface="B Traffic" pitchFamily="2" charset="-78"/>
          </a:defRPr>
        </a:defPPr>
      </a:lstStyle>
    </a:lnDef>
  </a:objectDefaults>
  <a:extraClrSchemeLst>
    <a:extraClrScheme>
      <a:clrScheme name="ANGLES 1">
        <a:dk1>
          <a:srgbClr val="F8F8F8"/>
        </a:dk1>
        <a:lt1>
          <a:srgbClr val="FFFFFF"/>
        </a:lt1>
        <a:dk2>
          <a:srgbClr val="000000"/>
        </a:dk2>
        <a:lt2>
          <a:srgbClr val="000000"/>
        </a:lt2>
        <a:accent1>
          <a:srgbClr val="FF0000"/>
        </a:accent1>
        <a:accent2>
          <a:srgbClr val="3333FF"/>
        </a:accent2>
        <a:accent3>
          <a:srgbClr val="AAAAAA"/>
        </a:accent3>
        <a:accent4>
          <a:srgbClr val="DADADA"/>
        </a:accent4>
        <a:accent5>
          <a:srgbClr val="FFAAAA"/>
        </a:accent5>
        <a:accent6>
          <a:srgbClr val="2D2DE7"/>
        </a:accent6>
        <a:hlink>
          <a:srgbClr val="008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NGLES 2">
        <a:dk1>
          <a:srgbClr val="360036"/>
        </a:dk1>
        <a:lt1>
          <a:srgbClr val="FFFFFF"/>
        </a:lt1>
        <a:dk2>
          <a:srgbClr val="FFFFCC"/>
        </a:dk2>
        <a:lt2>
          <a:srgbClr val="666633"/>
        </a:lt2>
        <a:accent1>
          <a:srgbClr val="996600"/>
        </a:accent1>
        <a:accent2>
          <a:srgbClr val="CCCC00"/>
        </a:accent2>
        <a:accent3>
          <a:srgbClr val="FFFFFF"/>
        </a:accent3>
        <a:accent4>
          <a:srgbClr val="2D002D"/>
        </a:accent4>
        <a:accent5>
          <a:srgbClr val="CAB8AA"/>
        </a:accent5>
        <a:accent6>
          <a:srgbClr val="B9B900"/>
        </a:accent6>
        <a:hlink>
          <a:srgbClr val="99CC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GLES 3">
        <a:dk1>
          <a:srgbClr val="000000"/>
        </a:dk1>
        <a:lt1>
          <a:srgbClr val="FFFFFF"/>
        </a:lt1>
        <a:dk2>
          <a:srgbClr val="FFFFFF"/>
        </a:dk2>
        <a:lt2>
          <a:srgbClr val="393939"/>
        </a:lt2>
        <a:accent1>
          <a:srgbClr val="B2B2B2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D4D4D4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GLES 4">
        <a:dk1>
          <a:srgbClr val="360036"/>
        </a:dk1>
        <a:lt1>
          <a:srgbClr val="FFFFFF"/>
        </a:lt1>
        <a:dk2>
          <a:srgbClr val="FFFFCC"/>
        </a:dk2>
        <a:lt2>
          <a:srgbClr val="660066"/>
        </a:lt2>
        <a:accent1>
          <a:srgbClr val="C3A3C2"/>
        </a:accent1>
        <a:accent2>
          <a:srgbClr val="9999FF"/>
        </a:accent2>
        <a:accent3>
          <a:srgbClr val="FFFFFF"/>
        </a:accent3>
        <a:accent4>
          <a:srgbClr val="2D002D"/>
        </a:accent4>
        <a:accent5>
          <a:srgbClr val="DECEDD"/>
        </a:accent5>
        <a:accent6>
          <a:srgbClr val="8A8AE7"/>
        </a:accent6>
        <a:hlink>
          <a:srgbClr val="0099CC"/>
        </a:hlink>
        <a:folHlink>
          <a:srgbClr val="C99D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NGLES 5">
        <a:dk1>
          <a:srgbClr val="000000"/>
        </a:dk1>
        <a:lt1>
          <a:srgbClr val="99CCFF"/>
        </a:lt1>
        <a:dk2>
          <a:srgbClr val="CCECFF"/>
        </a:dk2>
        <a:lt2>
          <a:srgbClr val="002244"/>
        </a:lt2>
        <a:accent1>
          <a:srgbClr val="336699"/>
        </a:accent1>
        <a:accent2>
          <a:srgbClr val="CC99FF"/>
        </a:accent2>
        <a:accent3>
          <a:srgbClr val="CAE2FF"/>
        </a:accent3>
        <a:accent4>
          <a:srgbClr val="000000"/>
        </a:accent4>
        <a:accent5>
          <a:srgbClr val="ADB8CA"/>
        </a:accent5>
        <a:accent6>
          <a:srgbClr val="B98AE7"/>
        </a:accent6>
        <a:hlink>
          <a:srgbClr val="33CCCC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تقلید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6498</TotalTime>
  <Words>1157</Words>
  <Application>Microsoft Office PowerPoint</Application>
  <PresentationFormat>On-screen Show (4:3)</PresentationFormat>
  <Paragraphs>130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26</vt:i4>
      </vt:variant>
    </vt:vector>
  </HeadingPairs>
  <TitlesOfParts>
    <vt:vector size="46" baseType="lpstr">
      <vt:lpstr>A Titr</vt:lpstr>
      <vt:lpstr>Arial</vt:lpstr>
      <vt:lpstr>B Mitra</vt:lpstr>
      <vt:lpstr>B Titr</vt:lpstr>
      <vt:lpstr>B Traffic</vt:lpstr>
      <vt:lpstr>B Zar</vt:lpstr>
      <vt:lpstr>Calibri</vt:lpstr>
      <vt:lpstr>Calibri Light</vt:lpstr>
      <vt:lpstr>Century Gothic</vt:lpstr>
      <vt:lpstr>Courier New</vt:lpstr>
      <vt:lpstr>Tahoma</vt:lpstr>
      <vt:lpstr>Times New Roman</vt:lpstr>
      <vt:lpstr>Verdana</vt:lpstr>
      <vt:lpstr>Wingdings</vt:lpstr>
      <vt:lpstr>2_am1</vt:lpstr>
      <vt:lpstr>3_Default Design</vt:lpstr>
      <vt:lpstr>ANGLES</vt:lpstr>
      <vt:lpstr>تقلید</vt:lpstr>
      <vt:lpstr>Office Theme</vt:lpstr>
      <vt:lpstr>1_Office Theme</vt:lpstr>
      <vt:lpstr>PowerPoint Presentation</vt:lpstr>
      <vt:lpstr>PowerPoint Presentation</vt:lpstr>
      <vt:lpstr>PowerPoint Presentation</vt:lpstr>
      <vt:lpstr>بصیرت دینی و شاخص‌های آن</vt:lpstr>
      <vt:lpstr>بصیرت دینی و شاخصهای آن</vt:lpstr>
      <vt:lpstr>بصیرت دینی و شاخصهای آن</vt:lpstr>
      <vt:lpstr>بصیرت دینی و شاخص‌های آن</vt:lpstr>
      <vt:lpstr>بصیرت دینی و شاخص‌های آن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1- آثار و برکات فردی: الف) شکوفایی و رسیدن به کمال، رشد و تعالی. ب) شناخت مسیر درست دینداری و تشخیص صراط مستقیم. پ) تقویت غیرت دینی برای دفاع همه جانبه از دین و ارزشهای آن</vt:lpstr>
      <vt:lpstr>             1- دلایل اهمیت بصیرت دینی را بنویسید؛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en4borj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En4borj</dc:creator>
  <cp:lastModifiedBy>Windows User</cp:lastModifiedBy>
  <cp:revision>667</cp:revision>
  <dcterms:created xsi:type="dcterms:W3CDTF">2012-09-17T17:05:08Z</dcterms:created>
  <dcterms:modified xsi:type="dcterms:W3CDTF">2019-04-20T12:27:20Z</dcterms:modified>
</cp:coreProperties>
</file>